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DAB8D-8CA5-4BD0-9AA9-1E06E3E5B42A}" type="doc">
      <dgm:prSet loTypeId="urn:microsoft.com/office/officeart/2005/8/layout/hierarchy6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8955B16A-792E-4F8D-9678-EEE059111147}">
      <dgm:prSet phldrT="[Testo]"/>
      <dgm:spPr/>
      <dgm:t>
        <a:bodyPr/>
        <a:lstStyle/>
        <a:p>
          <a:r>
            <a:rPr lang="it-IT" b="1" dirty="0"/>
            <a:t>Consiglio di amministrazione</a:t>
          </a:r>
        </a:p>
      </dgm:t>
    </dgm:pt>
    <dgm:pt modelId="{22989C8A-B230-4976-9296-665632D4BF88}" type="parTrans" cxnId="{3224B306-BF52-49AD-8955-3328C71AF397}">
      <dgm:prSet/>
      <dgm:spPr/>
      <dgm:t>
        <a:bodyPr/>
        <a:lstStyle/>
        <a:p>
          <a:endParaRPr lang="it-IT" b="1"/>
        </a:p>
      </dgm:t>
    </dgm:pt>
    <dgm:pt modelId="{F548F650-16F4-4533-A067-438D05D1DEA7}" type="sibTrans" cxnId="{3224B306-BF52-49AD-8955-3328C71AF397}">
      <dgm:prSet/>
      <dgm:spPr/>
      <dgm:t>
        <a:bodyPr/>
        <a:lstStyle/>
        <a:p>
          <a:endParaRPr lang="it-IT" b="1"/>
        </a:p>
      </dgm:t>
    </dgm:pt>
    <dgm:pt modelId="{A5155B36-0317-43E5-B08F-26899E397938}" type="asst">
      <dgm:prSet/>
      <dgm:spPr/>
      <dgm:t>
        <a:bodyPr/>
        <a:lstStyle/>
        <a:p>
          <a:r>
            <a:rPr lang="it-IT" b="1" dirty="0"/>
            <a:t>Rappresentante legale</a:t>
          </a:r>
        </a:p>
      </dgm:t>
    </dgm:pt>
    <dgm:pt modelId="{5BFF4A5C-3B48-4190-B558-8F396C5BFD29}" type="parTrans" cxnId="{AE839AB7-09A7-4A7F-9AD3-4D8785D6702A}">
      <dgm:prSet/>
      <dgm:spPr/>
      <dgm:t>
        <a:bodyPr/>
        <a:lstStyle/>
        <a:p>
          <a:endParaRPr lang="it-IT" b="1"/>
        </a:p>
      </dgm:t>
    </dgm:pt>
    <dgm:pt modelId="{61EA0EE5-01F9-4980-9950-52E0CEDFFC2B}" type="sibTrans" cxnId="{AE839AB7-09A7-4A7F-9AD3-4D8785D6702A}">
      <dgm:prSet/>
      <dgm:spPr/>
      <dgm:t>
        <a:bodyPr/>
        <a:lstStyle/>
        <a:p>
          <a:endParaRPr lang="it-IT" b="1"/>
        </a:p>
      </dgm:t>
    </dgm:pt>
    <dgm:pt modelId="{F4D40333-68F0-48B2-AFF1-0B3FADE26CBC}" type="asst">
      <dgm:prSet/>
      <dgm:spPr/>
      <dgm:t>
        <a:bodyPr/>
        <a:lstStyle/>
        <a:p>
          <a:r>
            <a:rPr lang="it-IT" b="1" dirty="0"/>
            <a:t>RSPP</a:t>
          </a:r>
        </a:p>
      </dgm:t>
    </dgm:pt>
    <dgm:pt modelId="{3A8B7D9E-F437-4F32-AB52-00342EABC35C}" type="parTrans" cxnId="{C620F2B6-3890-47F7-915D-01BECF9EA753}">
      <dgm:prSet/>
      <dgm:spPr/>
      <dgm:t>
        <a:bodyPr/>
        <a:lstStyle/>
        <a:p>
          <a:endParaRPr lang="it-IT" b="1"/>
        </a:p>
      </dgm:t>
    </dgm:pt>
    <dgm:pt modelId="{FFFD2E6D-C58D-4FD2-8C3D-BD2953DE0B19}" type="sibTrans" cxnId="{C620F2B6-3890-47F7-915D-01BECF9EA753}">
      <dgm:prSet/>
      <dgm:spPr/>
      <dgm:t>
        <a:bodyPr/>
        <a:lstStyle/>
        <a:p>
          <a:endParaRPr lang="it-IT" b="1"/>
        </a:p>
      </dgm:t>
    </dgm:pt>
    <dgm:pt modelId="{2553413A-2693-4009-B631-B060E5BFEB8E}">
      <dgm:prSet/>
      <dgm:spPr/>
      <dgm:t>
        <a:bodyPr/>
        <a:lstStyle/>
        <a:p>
          <a:r>
            <a:rPr lang="it-IT" b="1" dirty="0"/>
            <a:t>Struttura Scuola d’infanzia</a:t>
          </a:r>
        </a:p>
      </dgm:t>
    </dgm:pt>
    <dgm:pt modelId="{F60B0801-0408-4A55-BE46-B59C0066012B}" type="parTrans" cxnId="{0A3F4591-1F7F-4FAE-B41F-2215D2BC3967}">
      <dgm:prSet/>
      <dgm:spPr/>
      <dgm:t>
        <a:bodyPr/>
        <a:lstStyle/>
        <a:p>
          <a:endParaRPr lang="it-IT" b="1"/>
        </a:p>
      </dgm:t>
    </dgm:pt>
    <dgm:pt modelId="{5C114170-7881-4B8F-84E7-E651E76F4CFB}" type="sibTrans" cxnId="{0A3F4591-1F7F-4FAE-B41F-2215D2BC3967}">
      <dgm:prSet/>
      <dgm:spPr/>
      <dgm:t>
        <a:bodyPr/>
        <a:lstStyle/>
        <a:p>
          <a:endParaRPr lang="it-IT" b="1"/>
        </a:p>
      </dgm:t>
    </dgm:pt>
    <dgm:pt modelId="{A0620562-6382-4C7B-ACC7-A985BD1EDEA0}">
      <dgm:prSet/>
      <dgm:spPr/>
      <dgm:t>
        <a:bodyPr/>
        <a:lstStyle/>
        <a:p>
          <a:r>
            <a:rPr lang="it-IT" b="1" dirty="0"/>
            <a:t>Coordinatrice</a:t>
          </a:r>
        </a:p>
      </dgm:t>
    </dgm:pt>
    <dgm:pt modelId="{36A944EE-1EF5-4FB2-9780-067DA20E440A}" type="parTrans" cxnId="{F7574B6E-4943-41E5-B00E-0B41FDCE7ACA}">
      <dgm:prSet/>
      <dgm:spPr/>
      <dgm:t>
        <a:bodyPr/>
        <a:lstStyle/>
        <a:p>
          <a:endParaRPr lang="it-IT" b="1"/>
        </a:p>
      </dgm:t>
    </dgm:pt>
    <dgm:pt modelId="{455FC5D6-12F9-4D7A-B1FE-482029E0DC8E}" type="sibTrans" cxnId="{F7574B6E-4943-41E5-B00E-0B41FDCE7ACA}">
      <dgm:prSet/>
      <dgm:spPr/>
      <dgm:t>
        <a:bodyPr/>
        <a:lstStyle/>
        <a:p>
          <a:endParaRPr lang="it-IT" b="1"/>
        </a:p>
      </dgm:t>
    </dgm:pt>
    <dgm:pt modelId="{E8DA9EB1-2D32-440A-897B-D81E99B15A1B}">
      <dgm:prSet/>
      <dgm:spPr/>
      <dgm:t>
        <a:bodyPr/>
        <a:lstStyle/>
        <a:p>
          <a:r>
            <a:rPr lang="it-IT" b="1" dirty="0"/>
            <a:t>Segreteria</a:t>
          </a:r>
        </a:p>
      </dgm:t>
    </dgm:pt>
    <dgm:pt modelId="{0A169BB7-7C49-4B60-A433-5B3AB1F85525}" type="parTrans" cxnId="{5541F089-65DB-4EDD-B938-24A2D2178675}">
      <dgm:prSet/>
      <dgm:spPr/>
      <dgm:t>
        <a:bodyPr/>
        <a:lstStyle/>
        <a:p>
          <a:endParaRPr lang="it-IT" b="1"/>
        </a:p>
      </dgm:t>
    </dgm:pt>
    <dgm:pt modelId="{8F931DD0-B162-42B5-AEBB-F21516A47426}" type="sibTrans" cxnId="{5541F089-65DB-4EDD-B938-24A2D2178675}">
      <dgm:prSet/>
      <dgm:spPr/>
      <dgm:t>
        <a:bodyPr/>
        <a:lstStyle/>
        <a:p>
          <a:endParaRPr lang="it-IT" b="1"/>
        </a:p>
      </dgm:t>
    </dgm:pt>
    <dgm:pt modelId="{2D7C6973-D31A-48A5-B8E6-970F2B21D34F}">
      <dgm:prSet/>
      <dgm:spPr/>
      <dgm:t>
        <a:bodyPr/>
        <a:lstStyle/>
        <a:p>
          <a:r>
            <a:rPr lang="it-IT" b="1" dirty="0"/>
            <a:t>Personale</a:t>
          </a:r>
        </a:p>
      </dgm:t>
    </dgm:pt>
    <dgm:pt modelId="{08F5F764-BEC5-4FA2-BEFB-8144D207CD09}" type="parTrans" cxnId="{C0EA3AC6-AD4E-42BE-8C97-53D2D058AF35}">
      <dgm:prSet/>
      <dgm:spPr/>
      <dgm:t>
        <a:bodyPr/>
        <a:lstStyle/>
        <a:p>
          <a:endParaRPr lang="it-IT" b="1"/>
        </a:p>
      </dgm:t>
    </dgm:pt>
    <dgm:pt modelId="{439F75A2-8FDE-468D-B461-C74A9ACC18A5}" type="sibTrans" cxnId="{C0EA3AC6-AD4E-42BE-8C97-53D2D058AF35}">
      <dgm:prSet/>
      <dgm:spPr/>
      <dgm:t>
        <a:bodyPr/>
        <a:lstStyle/>
        <a:p>
          <a:endParaRPr lang="it-IT" b="1"/>
        </a:p>
      </dgm:t>
    </dgm:pt>
    <dgm:pt modelId="{A0EDE728-D664-4E6F-8049-7740263D3E3A}">
      <dgm:prSet/>
      <dgm:spPr/>
      <dgm:t>
        <a:bodyPr/>
        <a:lstStyle/>
        <a:p>
          <a:r>
            <a:rPr lang="it-IT" b="1" dirty="0"/>
            <a:t>Docenti</a:t>
          </a:r>
        </a:p>
      </dgm:t>
    </dgm:pt>
    <dgm:pt modelId="{F15923A6-2C66-4E16-B0FE-38166A46A906}" type="parTrans" cxnId="{6732A3B9-D54B-42FC-8702-9A8CD67761B4}">
      <dgm:prSet/>
      <dgm:spPr/>
      <dgm:t>
        <a:bodyPr/>
        <a:lstStyle/>
        <a:p>
          <a:endParaRPr lang="it-IT" b="1"/>
        </a:p>
      </dgm:t>
    </dgm:pt>
    <dgm:pt modelId="{CFBF7FB7-EBAE-41C9-BDBD-66C178A5D6AC}" type="sibTrans" cxnId="{6732A3B9-D54B-42FC-8702-9A8CD67761B4}">
      <dgm:prSet/>
      <dgm:spPr/>
      <dgm:t>
        <a:bodyPr/>
        <a:lstStyle/>
        <a:p>
          <a:endParaRPr lang="it-IT" b="1"/>
        </a:p>
      </dgm:t>
    </dgm:pt>
    <dgm:pt modelId="{561B2210-9F9C-4178-8B2F-E7716A4E88B9}">
      <dgm:prSet/>
      <dgm:spPr/>
      <dgm:t>
        <a:bodyPr/>
        <a:lstStyle/>
        <a:p>
          <a:r>
            <a:rPr lang="it-IT" b="1" dirty="0"/>
            <a:t>Ausiliari</a:t>
          </a:r>
        </a:p>
      </dgm:t>
    </dgm:pt>
    <dgm:pt modelId="{559F2BD2-FA47-4F66-9C03-BE1713C27011}" type="parTrans" cxnId="{AD9CD4A4-569A-4CBC-986F-DB5802AA6219}">
      <dgm:prSet/>
      <dgm:spPr/>
      <dgm:t>
        <a:bodyPr/>
        <a:lstStyle/>
        <a:p>
          <a:endParaRPr lang="it-IT" b="1"/>
        </a:p>
      </dgm:t>
    </dgm:pt>
    <dgm:pt modelId="{F4D628D7-3934-4B0D-8919-4F77E9C55241}" type="sibTrans" cxnId="{AD9CD4A4-569A-4CBC-986F-DB5802AA6219}">
      <dgm:prSet/>
      <dgm:spPr/>
      <dgm:t>
        <a:bodyPr/>
        <a:lstStyle/>
        <a:p>
          <a:endParaRPr lang="it-IT" b="1"/>
        </a:p>
      </dgm:t>
    </dgm:pt>
    <dgm:pt modelId="{290D8362-509C-4759-856D-2875D3F9D4B7}" type="pres">
      <dgm:prSet presAssocID="{942DAB8D-8CA5-4BD0-9AA9-1E06E3E5B42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5A58DE-597B-4118-A047-845F50C1F704}" type="pres">
      <dgm:prSet presAssocID="{942DAB8D-8CA5-4BD0-9AA9-1E06E3E5B42A}" presName="hierFlow" presStyleCnt="0"/>
      <dgm:spPr/>
    </dgm:pt>
    <dgm:pt modelId="{13A8AE87-AF76-4C1E-8545-F21F0A99AE1C}" type="pres">
      <dgm:prSet presAssocID="{942DAB8D-8CA5-4BD0-9AA9-1E06E3E5B42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FA74695-998E-4A0B-887B-59D2A0E14E13}" type="pres">
      <dgm:prSet presAssocID="{8955B16A-792E-4F8D-9678-EEE059111147}" presName="Name14" presStyleCnt="0"/>
      <dgm:spPr/>
    </dgm:pt>
    <dgm:pt modelId="{9C5B8B3C-24FF-493B-AACB-D04FD0E78D32}" type="pres">
      <dgm:prSet presAssocID="{8955B16A-792E-4F8D-9678-EEE059111147}" presName="level1Shape" presStyleLbl="node0" presStyleIdx="0" presStyleCnt="1">
        <dgm:presLayoutVars>
          <dgm:chPref val="3"/>
        </dgm:presLayoutVars>
      </dgm:prSet>
      <dgm:spPr/>
    </dgm:pt>
    <dgm:pt modelId="{21944187-2E9B-4230-B0A1-8F7402DB2076}" type="pres">
      <dgm:prSet presAssocID="{8955B16A-792E-4F8D-9678-EEE059111147}" presName="hierChild2" presStyleCnt="0"/>
      <dgm:spPr/>
    </dgm:pt>
    <dgm:pt modelId="{31616EA2-7A92-4F7E-876C-4A49B7B42F93}" type="pres">
      <dgm:prSet presAssocID="{5BFF4A5C-3B48-4190-B558-8F396C5BFD29}" presName="Name19" presStyleLbl="parChTrans1D2" presStyleIdx="0" presStyleCnt="2"/>
      <dgm:spPr/>
    </dgm:pt>
    <dgm:pt modelId="{58090E82-C5FA-4DF8-9DA0-7C6D28561839}" type="pres">
      <dgm:prSet presAssocID="{A5155B36-0317-43E5-B08F-26899E397938}" presName="Name21" presStyleCnt="0"/>
      <dgm:spPr/>
    </dgm:pt>
    <dgm:pt modelId="{9846F3D6-2998-4E35-AD5C-B593582559BE}" type="pres">
      <dgm:prSet presAssocID="{A5155B36-0317-43E5-B08F-26899E397938}" presName="level2Shape" presStyleLbl="asst1" presStyleIdx="0" presStyleCnt="2"/>
      <dgm:spPr/>
    </dgm:pt>
    <dgm:pt modelId="{1E64CD41-8ADB-4E03-86D5-AE8B710C601A}" type="pres">
      <dgm:prSet presAssocID="{A5155B36-0317-43E5-B08F-26899E397938}" presName="hierChild3" presStyleCnt="0"/>
      <dgm:spPr/>
    </dgm:pt>
    <dgm:pt modelId="{204166FC-C6D3-4695-A7FA-C830C5D8BABB}" type="pres">
      <dgm:prSet presAssocID="{3A8B7D9E-F437-4F32-AB52-00342EABC35C}" presName="Name19" presStyleLbl="parChTrans1D3" presStyleIdx="0" presStyleCnt="4"/>
      <dgm:spPr/>
    </dgm:pt>
    <dgm:pt modelId="{4DCEC0C4-B8A4-4E91-B150-711EEBDED800}" type="pres">
      <dgm:prSet presAssocID="{F4D40333-68F0-48B2-AFF1-0B3FADE26CBC}" presName="Name21" presStyleCnt="0"/>
      <dgm:spPr/>
    </dgm:pt>
    <dgm:pt modelId="{EF6F0F1A-3AA7-4543-8E20-CF699F683E9A}" type="pres">
      <dgm:prSet presAssocID="{F4D40333-68F0-48B2-AFF1-0B3FADE26CBC}" presName="level2Shape" presStyleLbl="asst1" presStyleIdx="1" presStyleCnt="2"/>
      <dgm:spPr/>
    </dgm:pt>
    <dgm:pt modelId="{8544906C-145C-4AAC-8AF1-A04635A283DB}" type="pres">
      <dgm:prSet presAssocID="{F4D40333-68F0-48B2-AFF1-0B3FADE26CBC}" presName="hierChild3" presStyleCnt="0"/>
      <dgm:spPr/>
    </dgm:pt>
    <dgm:pt modelId="{0F23EEFA-9BFE-4979-A271-5E3824E6B819}" type="pres">
      <dgm:prSet presAssocID="{F60B0801-0408-4A55-BE46-B59C0066012B}" presName="Name19" presStyleLbl="parChTrans1D2" presStyleIdx="1" presStyleCnt="2"/>
      <dgm:spPr/>
    </dgm:pt>
    <dgm:pt modelId="{83D0F5F2-4794-40F9-BCD9-150490CB3EF8}" type="pres">
      <dgm:prSet presAssocID="{2553413A-2693-4009-B631-B060E5BFEB8E}" presName="Name21" presStyleCnt="0"/>
      <dgm:spPr/>
    </dgm:pt>
    <dgm:pt modelId="{D6E80EB3-C6B7-4DBA-B0C4-8889A5B45180}" type="pres">
      <dgm:prSet presAssocID="{2553413A-2693-4009-B631-B060E5BFEB8E}" presName="level2Shape" presStyleLbl="node2" presStyleIdx="0" presStyleCnt="1"/>
      <dgm:spPr/>
    </dgm:pt>
    <dgm:pt modelId="{E780F69D-6BBE-4F98-ACF5-8C3D999339AE}" type="pres">
      <dgm:prSet presAssocID="{2553413A-2693-4009-B631-B060E5BFEB8E}" presName="hierChild3" presStyleCnt="0"/>
      <dgm:spPr/>
    </dgm:pt>
    <dgm:pt modelId="{A08DA49B-E9BF-4166-8101-94C0992847BE}" type="pres">
      <dgm:prSet presAssocID="{36A944EE-1EF5-4FB2-9780-067DA20E440A}" presName="Name19" presStyleLbl="parChTrans1D3" presStyleIdx="1" presStyleCnt="4"/>
      <dgm:spPr/>
    </dgm:pt>
    <dgm:pt modelId="{3E95D687-852E-4120-8C79-9E776C7626CA}" type="pres">
      <dgm:prSet presAssocID="{A0620562-6382-4C7B-ACC7-A985BD1EDEA0}" presName="Name21" presStyleCnt="0"/>
      <dgm:spPr/>
    </dgm:pt>
    <dgm:pt modelId="{BA351652-1B07-4616-8313-B42E8265455C}" type="pres">
      <dgm:prSet presAssocID="{A0620562-6382-4C7B-ACC7-A985BD1EDEA0}" presName="level2Shape" presStyleLbl="node3" presStyleIdx="0" presStyleCnt="3"/>
      <dgm:spPr/>
    </dgm:pt>
    <dgm:pt modelId="{DEC9A658-F639-4712-9D2D-A51CA38883EB}" type="pres">
      <dgm:prSet presAssocID="{A0620562-6382-4C7B-ACC7-A985BD1EDEA0}" presName="hierChild3" presStyleCnt="0"/>
      <dgm:spPr/>
    </dgm:pt>
    <dgm:pt modelId="{06EA2581-9388-4F97-9AB8-63B545910C79}" type="pres">
      <dgm:prSet presAssocID="{08F5F764-BEC5-4FA2-BEFB-8144D207CD09}" presName="Name19" presStyleLbl="parChTrans1D3" presStyleIdx="2" presStyleCnt="4"/>
      <dgm:spPr/>
    </dgm:pt>
    <dgm:pt modelId="{41872370-6F4B-4F17-BD59-CCA624F3117C}" type="pres">
      <dgm:prSet presAssocID="{2D7C6973-D31A-48A5-B8E6-970F2B21D34F}" presName="Name21" presStyleCnt="0"/>
      <dgm:spPr/>
    </dgm:pt>
    <dgm:pt modelId="{26675AE9-DEAC-408C-87CA-B029C5F3B396}" type="pres">
      <dgm:prSet presAssocID="{2D7C6973-D31A-48A5-B8E6-970F2B21D34F}" presName="level2Shape" presStyleLbl="node3" presStyleIdx="1" presStyleCnt="3"/>
      <dgm:spPr/>
    </dgm:pt>
    <dgm:pt modelId="{E1B1F97B-985D-4351-875A-199ED116E98B}" type="pres">
      <dgm:prSet presAssocID="{2D7C6973-D31A-48A5-B8E6-970F2B21D34F}" presName="hierChild3" presStyleCnt="0"/>
      <dgm:spPr/>
    </dgm:pt>
    <dgm:pt modelId="{763276A9-68C8-4880-94D7-5B30EB410535}" type="pres">
      <dgm:prSet presAssocID="{F15923A6-2C66-4E16-B0FE-38166A46A906}" presName="Name19" presStyleLbl="parChTrans1D4" presStyleIdx="0" presStyleCnt="2"/>
      <dgm:spPr/>
    </dgm:pt>
    <dgm:pt modelId="{7D2E459A-56EE-44CA-8973-D1A14A870232}" type="pres">
      <dgm:prSet presAssocID="{A0EDE728-D664-4E6F-8049-7740263D3E3A}" presName="Name21" presStyleCnt="0"/>
      <dgm:spPr/>
    </dgm:pt>
    <dgm:pt modelId="{5981623B-2773-42A5-9BB7-ECDD18C21138}" type="pres">
      <dgm:prSet presAssocID="{A0EDE728-D664-4E6F-8049-7740263D3E3A}" presName="level2Shape" presStyleLbl="node4" presStyleIdx="0" presStyleCnt="2"/>
      <dgm:spPr/>
    </dgm:pt>
    <dgm:pt modelId="{893D169D-66AB-48FF-9144-A972AAF89E9A}" type="pres">
      <dgm:prSet presAssocID="{A0EDE728-D664-4E6F-8049-7740263D3E3A}" presName="hierChild3" presStyleCnt="0"/>
      <dgm:spPr/>
    </dgm:pt>
    <dgm:pt modelId="{908B1488-4959-4A40-A84B-EDA569B83310}" type="pres">
      <dgm:prSet presAssocID="{559F2BD2-FA47-4F66-9C03-BE1713C27011}" presName="Name19" presStyleLbl="parChTrans1D4" presStyleIdx="1" presStyleCnt="2"/>
      <dgm:spPr/>
    </dgm:pt>
    <dgm:pt modelId="{3ADA7150-57C9-407E-9847-0376D6D9EEAA}" type="pres">
      <dgm:prSet presAssocID="{561B2210-9F9C-4178-8B2F-E7716A4E88B9}" presName="Name21" presStyleCnt="0"/>
      <dgm:spPr/>
    </dgm:pt>
    <dgm:pt modelId="{6D0472EB-6062-4FC3-A9FB-E81A09782EF9}" type="pres">
      <dgm:prSet presAssocID="{561B2210-9F9C-4178-8B2F-E7716A4E88B9}" presName="level2Shape" presStyleLbl="node4" presStyleIdx="1" presStyleCnt="2"/>
      <dgm:spPr/>
    </dgm:pt>
    <dgm:pt modelId="{574574C7-1508-425F-A5E2-B1CCD2F47F7D}" type="pres">
      <dgm:prSet presAssocID="{561B2210-9F9C-4178-8B2F-E7716A4E88B9}" presName="hierChild3" presStyleCnt="0"/>
      <dgm:spPr/>
    </dgm:pt>
    <dgm:pt modelId="{DA8651D9-7FC4-480E-B1BC-BB754F2125C7}" type="pres">
      <dgm:prSet presAssocID="{0A169BB7-7C49-4B60-A433-5B3AB1F85525}" presName="Name19" presStyleLbl="parChTrans1D3" presStyleIdx="3" presStyleCnt="4"/>
      <dgm:spPr/>
    </dgm:pt>
    <dgm:pt modelId="{EFB00968-E42E-4C3F-8F5D-12624AD2226A}" type="pres">
      <dgm:prSet presAssocID="{E8DA9EB1-2D32-440A-897B-D81E99B15A1B}" presName="Name21" presStyleCnt="0"/>
      <dgm:spPr/>
    </dgm:pt>
    <dgm:pt modelId="{018ADACC-0455-4CA8-81CD-803EEFD570EA}" type="pres">
      <dgm:prSet presAssocID="{E8DA9EB1-2D32-440A-897B-D81E99B15A1B}" presName="level2Shape" presStyleLbl="node3" presStyleIdx="2" presStyleCnt="3"/>
      <dgm:spPr/>
    </dgm:pt>
    <dgm:pt modelId="{E3361F88-1E96-479D-9493-DA26A113934D}" type="pres">
      <dgm:prSet presAssocID="{E8DA9EB1-2D32-440A-897B-D81E99B15A1B}" presName="hierChild3" presStyleCnt="0"/>
      <dgm:spPr/>
    </dgm:pt>
    <dgm:pt modelId="{7D7F9E93-4C6A-4214-A06D-7EB01C434E0D}" type="pres">
      <dgm:prSet presAssocID="{942DAB8D-8CA5-4BD0-9AA9-1E06E3E5B42A}" presName="bgShapesFlow" presStyleCnt="0"/>
      <dgm:spPr/>
    </dgm:pt>
  </dgm:ptLst>
  <dgm:cxnLst>
    <dgm:cxn modelId="{3224B306-BF52-49AD-8955-3328C71AF397}" srcId="{942DAB8D-8CA5-4BD0-9AA9-1E06E3E5B42A}" destId="{8955B16A-792E-4F8D-9678-EEE059111147}" srcOrd="0" destOrd="0" parTransId="{22989C8A-B230-4976-9296-665632D4BF88}" sibTransId="{F548F650-16F4-4533-A067-438D05D1DEA7}"/>
    <dgm:cxn modelId="{E31FD212-0D30-4EF1-A670-146009474EC1}" type="presOf" srcId="{F4D40333-68F0-48B2-AFF1-0B3FADE26CBC}" destId="{EF6F0F1A-3AA7-4543-8E20-CF699F683E9A}" srcOrd="0" destOrd="0" presId="urn:microsoft.com/office/officeart/2005/8/layout/hierarchy6"/>
    <dgm:cxn modelId="{DC969833-C2E0-4BED-BB02-38FEC40B789D}" type="presOf" srcId="{F60B0801-0408-4A55-BE46-B59C0066012B}" destId="{0F23EEFA-9BFE-4979-A271-5E3824E6B819}" srcOrd="0" destOrd="0" presId="urn:microsoft.com/office/officeart/2005/8/layout/hierarchy6"/>
    <dgm:cxn modelId="{5C608335-8028-4E6C-82CD-EA83A88E495E}" type="presOf" srcId="{561B2210-9F9C-4178-8B2F-E7716A4E88B9}" destId="{6D0472EB-6062-4FC3-A9FB-E81A09782EF9}" srcOrd="0" destOrd="0" presId="urn:microsoft.com/office/officeart/2005/8/layout/hierarchy6"/>
    <dgm:cxn modelId="{FA5E9865-21B5-4B39-A5DF-45090D207AA5}" type="presOf" srcId="{A5155B36-0317-43E5-B08F-26899E397938}" destId="{9846F3D6-2998-4E35-AD5C-B593582559BE}" srcOrd="0" destOrd="0" presId="urn:microsoft.com/office/officeart/2005/8/layout/hierarchy6"/>
    <dgm:cxn modelId="{DC987147-80B1-4240-9244-C595EAEE1236}" type="presOf" srcId="{F15923A6-2C66-4E16-B0FE-38166A46A906}" destId="{763276A9-68C8-4880-94D7-5B30EB410535}" srcOrd="0" destOrd="0" presId="urn:microsoft.com/office/officeart/2005/8/layout/hierarchy6"/>
    <dgm:cxn modelId="{97101349-3917-46B7-B220-657DABFE0CBD}" type="presOf" srcId="{559F2BD2-FA47-4F66-9C03-BE1713C27011}" destId="{908B1488-4959-4A40-A84B-EDA569B83310}" srcOrd="0" destOrd="0" presId="urn:microsoft.com/office/officeart/2005/8/layout/hierarchy6"/>
    <dgm:cxn modelId="{C26C976D-2706-49B7-B2D8-D32B17F396CD}" type="presOf" srcId="{2553413A-2693-4009-B631-B060E5BFEB8E}" destId="{D6E80EB3-C6B7-4DBA-B0C4-8889A5B45180}" srcOrd="0" destOrd="0" presId="urn:microsoft.com/office/officeart/2005/8/layout/hierarchy6"/>
    <dgm:cxn modelId="{F7574B6E-4943-41E5-B00E-0B41FDCE7ACA}" srcId="{2553413A-2693-4009-B631-B060E5BFEB8E}" destId="{A0620562-6382-4C7B-ACC7-A985BD1EDEA0}" srcOrd="0" destOrd="0" parTransId="{36A944EE-1EF5-4FB2-9780-067DA20E440A}" sibTransId="{455FC5D6-12F9-4D7A-B1FE-482029E0DC8E}"/>
    <dgm:cxn modelId="{A8895C76-B6AE-4BEE-A606-2D44EEAC1ED5}" type="presOf" srcId="{8955B16A-792E-4F8D-9678-EEE059111147}" destId="{9C5B8B3C-24FF-493B-AACB-D04FD0E78D32}" srcOrd="0" destOrd="0" presId="urn:microsoft.com/office/officeart/2005/8/layout/hierarchy6"/>
    <dgm:cxn modelId="{F8BBF37D-D3FA-4CF1-BBE3-F0724AFB1E84}" type="presOf" srcId="{2D7C6973-D31A-48A5-B8E6-970F2B21D34F}" destId="{26675AE9-DEAC-408C-87CA-B029C5F3B396}" srcOrd="0" destOrd="0" presId="urn:microsoft.com/office/officeart/2005/8/layout/hierarchy6"/>
    <dgm:cxn modelId="{45AF2D84-8995-495A-905F-7882CFF890D2}" type="presOf" srcId="{08F5F764-BEC5-4FA2-BEFB-8144D207CD09}" destId="{06EA2581-9388-4F97-9AB8-63B545910C79}" srcOrd="0" destOrd="0" presId="urn:microsoft.com/office/officeart/2005/8/layout/hierarchy6"/>
    <dgm:cxn modelId="{5541F089-65DB-4EDD-B938-24A2D2178675}" srcId="{2553413A-2693-4009-B631-B060E5BFEB8E}" destId="{E8DA9EB1-2D32-440A-897B-D81E99B15A1B}" srcOrd="2" destOrd="0" parTransId="{0A169BB7-7C49-4B60-A433-5B3AB1F85525}" sibTransId="{8F931DD0-B162-42B5-AEBB-F21516A47426}"/>
    <dgm:cxn modelId="{0A3F4591-1F7F-4FAE-B41F-2215D2BC3967}" srcId="{8955B16A-792E-4F8D-9678-EEE059111147}" destId="{2553413A-2693-4009-B631-B060E5BFEB8E}" srcOrd="1" destOrd="0" parTransId="{F60B0801-0408-4A55-BE46-B59C0066012B}" sibTransId="{5C114170-7881-4B8F-84E7-E651E76F4CFB}"/>
    <dgm:cxn modelId="{D8C3389A-CE4B-4A6A-B6FD-2EF2935BB8DE}" type="presOf" srcId="{A0EDE728-D664-4E6F-8049-7740263D3E3A}" destId="{5981623B-2773-42A5-9BB7-ECDD18C21138}" srcOrd="0" destOrd="0" presId="urn:microsoft.com/office/officeart/2005/8/layout/hierarchy6"/>
    <dgm:cxn modelId="{0B5B78A3-5D5C-4E03-A5E1-808E660B9569}" type="presOf" srcId="{3A8B7D9E-F437-4F32-AB52-00342EABC35C}" destId="{204166FC-C6D3-4695-A7FA-C830C5D8BABB}" srcOrd="0" destOrd="0" presId="urn:microsoft.com/office/officeart/2005/8/layout/hierarchy6"/>
    <dgm:cxn modelId="{AD9CD4A4-569A-4CBC-986F-DB5802AA6219}" srcId="{2D7C6973-D31A-48A5-B8E6-970F2B21D34F}" destId="{561B2210-9F9C-4178-8B2F-E7716A4E88B9}" srcOrd="1" destOrd="0" parTransId="{559F2BD2-FA47-4F66-9C03-BE1713C27011}" sibTransId="{F4D628D7-3934-4B0D-8919-4F77E9C55241}"/>
    <dgm:cxn modelId="{C620F2B6-3890-47F7-915D-01BECF9EA753}" srcId="{A5155B36-0317-43E5-B08F-26899E397938}" destId="{F4D40333-68F0-48B2-AFF1-0B3FADE26CBC}" srcOrd="0" destOrd="0" parTransId="{3A8B7D9E-F437-4F32-AB52-00342EABC35C}" sibTransId="{FFFD2E6D-C58D-4FD2-8C3D-BD2953DE0B19}"/>
    <dgm:cxn modelId="{AE839AB7-09A7-4A7F-9AD3-4D8785D6702A}" srcId="{8955B16A-792E-4F8D-9678-EEE059111147}" destId="{A5155B36-0317-43E5-B08F-26899E397938}" srcOrd="0" destOrd="0" parTransId="{5BFF4A5C-3B48-4190-B558-8F396C5BFD29}" sibTransId="{61EA0EE5-01F9-4980-9950-52E0CEDFFC2B}"/>
    <dgm:cxn modelId="{6732A3B9-D54B-42FC-8702-9A8CD67761B4}" srcId="{2D7C6973-D31A-48A5-B8E6-970F2B21D34F}" destId="{A0EDE728-D664-4E6F-8049-7740263D3E3A}" srcOrd="0" destOrd="0" parTransId="{F15923A6-2C66-4E16-B0FE-38166A46A906}" sibTransId="{CFBF7FB7-EBAE-41C9-BDBD-66C178A5D6AC}"/>
    <dgm:cxn modelId="{D11586C2-2AD2-438D-90AB-C5CA5D9903F0}" type="presOf" srcId="{5BFF4A5C-3B48-4190-B558-8F396C5BFD29}" destId="{31616EA2-7A92-4F7E-876C-4A49B7B42F93}" srcOrd="0" destOrd="0" presId="urn:microsoft.com/office/officeart/2005/8/layout/hierarchy6"/>
    <dgm:cxn modelId="{C0EA3AC6-AD4E-42BE-8C97-53D2D058AF35}" srcId="{2553413A-2693-4009-B631-B060E5BFEB8E}" destId="{2D7C6973-D31A-48A5-B8E6-970F2B21D34F}" srcOrd="1" destOrd="0" parTransId="{08F5F764-BEC5-4FA2-BEFB-8144D207CD09}" sibTransId="{439F75A2-8FDE-468D-B461-C74A9ACC18A5}"/>
    <dgm:cxn modelId="{D50D00D9-1E6B-4E20-8996-1A4B0E3E7A5F}" type="presOf" srcId="{E8DA9EB1-2D32-440A-897B-D81E99B15A1B}" destId="{018ADACC-0455-4CA8-81CD-803EEFD570EA}" srcOrd="0" destOrd="0" presId="urn:microsoft.com/office/officeart/2005/8/layout/hierarchy6"/>
    <dgm:cxn modelId="{A05947DB-378B-4325-987E-9D3141EAE013}" type="presOf" srcId="{36A944EE-1EF5-4FB2-9780-067DA20E440A}" destId="{A08DA49B-E9BF-4166-8101-94C0992847BE}" srcOrd="0" destOrd="0" presId="urn:microsoft.com/office/officeart/2005/8/layout/hierarchy6"/>
    <dgm:cxn modelId="{4F1811EA-8AA0-4DB2-A07F-8AD228D489F9}" type="presOf" srcId="{0A169BB7-7C49-4B60-A433-5B3AB1F85525}" destId="{DA8651D9-7FC4-480E-B1BC-BB754F2125C7}" srcOrd="0" destOrd="0" presId="urn:microsoft.com/office/officeart/2005/8/layout/hierarchy6"/>
    <dgm:cxn modelId="{D71DABEC-0FE4-41C3-BCFB-4F901F8C5D80}" type="presOf" srcId="{942DAB8D-8CA5-4BD0-9AA9-1E06E3E5B42A}" destId="{290D8362-509C-4759-856D-2875D3F9D4B7}" srcOrd="0" destOrd="0" presId="urn:microsoft.com/office/officeart/2005/8/layout/hierarchy6"/>
    <dgm:cxn modelId="{B12295FF-3002-4A6D-9674-271E4938DA2E}" type="presOf" srcId="{A0620562-6382-4C7B-ACC7-A985BD1EDEA0}" destId="{BA351652-1B07-4616-8313-B42E8265455C}" srcOrd="0" destOrd="0" presId="urn:microsoft.com/office/officeart/2005/8/layout/hierarchy6"/>
    <dgm:cxn modelId="{A041302A-994A-4379-B88B-2652A8B17D8A}" type="presParOf" srcId="{290D8362-509C-4759-856D-2875D3F9D4B7}" destId="{E65A58DE-597B-4118-A047-845F50C1F704}" srcOrd="0" destOrd="0" presId="urn:microsoft.com/office/officeart/2005/8/layout/hierarchy6"/>
    <dgm:cxn modelId="{FE8323E9-3850-45A6-9D8D-1ABB4F6451B1}" type="presParOf" srcId="{E65A58DE-597B-4118-A047-845F50C1F704}" destId="{13A8AE87-AF76-4C1E-8545-F21F0A99AE1C}" srcOrd="0" destOrd="0" presId="urn:microsoft.com/office/officeart/2005/8/layout/hierarchy6"/>
    <dgm:cxn modelId="{CAE32ADE-80A5-481B-9326-01EC25C0C9E2}" type="presParOf" srcId="{13A8AE87-AF76-4C1E-8545-F21F0A99AE1C}" destId="{3FA74695-998E-4A0B-887B-59D2A0E14E13}" srcOrd="0" destOrd="0" presId="urn:microsoft.com/office/officeart/2005/8/layout/hierarchy6"/>
    <dgm:cxn modelId="{805D11CF-9E57-4B6C-9F9C-D0A28A3B56D8}" type="presParOf" srcId="{3FA74695-998E-4A0B-887B-59D2A0E14E13}" destId="{9C5B8B3C-24FF-493B-AACB-D04FD0E78D32}" srcOrd="0" destOrd="0" presId="urn:microsoft.com/office/officeart/2005/8/layout/hierarchy6"/>
    <dgm:cxn modelId="{AB8A1589-5414-4386-BD9F-CACE68C2F3CD}" type="presParOf" srcId="{3FA74695-998E-4A0B-887B-59D2A0E14E13}" destId="{21944187-2E9B-4230-B0A1-8F7402DB2076}" srcOrd="1" destOrd="0" presId="urn:microsoft.com/office/officeart/2005/8/layout/hierarchy6"/>
    <dgm:cxn modelId="{63C8A6CE-7412-43D6-8167-70C016523C2A}" type="presParOf" srcId="{21944187-2E9B-4230-B0A1-8F7402DB2076}" destId="{31616EA2-7A92-4F7E-876C-4A49B7B42F93}" srcOrd="0" destOrd="0" presId="urn:microsoft.com/office/officeart/2005/8/layout/hierarchy6"/>
    <dgm:cxn modelId="{20242D2A-6B39-4273-8D5A-E1466C9FF4ED}" type="presParOf" srcId="{21944187-2E9B-4230-B0A1-8F7402DB2076}" destId="{58090E82-C5FA-4DF8-9DA0-7C6D28561839}" srcOrd="1" destOrd="0" presId="urn:microsoft.com/office/officeart/2005/8/layout/hierarchy6"/>
    <dgm:cxn modelId="{854E4C48-F67A-4B4F-8764-741D2AE3DB4F}" type="presParOf" srcId="{58090E82-C5FA-4DF8-9DA0-7C6D28561839}" destId="{9846F3D6-2998-4E35-AD5C-B593582559BE}" srcOrd="0" destOrd="0" presId="urn:microsoft.com/office/officeart/2005/8/layout/hierarchy6"/>
    <dgm:cxn modelId="{96B527B2-F333-4A1E-A476-171239269A12}" type="presParOf" srcId="{58090E82-C5FA-4DF8-9DA0-7C6D28561839}" destId="{1E64CD41-8ADB-4E03-86D5-AE8B710C601A}" srcOrd="1" destOrd="0" presId="urn:microsoft.com/office/officeart/2005/8/layout/hierarchy6"/>
    <dgm:cxn modelId="{3AC5A9D1-7033-41A0-8241-38B5B5C75477}" type="presParOf" srcId="{1E64CD41-8ADB-4E03-86D5-AE8B710C601A}" destId="{204166FC-C6D3-4695-A7FA-C830C5D8BABB}" srcOrd="0" destOrd="0" presId="urn:microsoft.com/office/officeart/2005/8/layout/hierarchy6"/>
    <dgm:cxn modelId="{F256472C-1AE4-4182-B645-63A2AAB70107}" type="presParOf" srcId="{1E64CD41-8ADB-4E03-86D5-AE8B710C601A}" destId="{4DCEC0C4-B8A4-4E91-B150-711EEBDED800}" srcOrd="1" destOrd="0" presId="urn:microsoft.com/office/officeart/2005/8/layout/hierarchy6"/>
    <dgm:cxn modelId="{73BE0036-1F4D-4A7B-BDCC-38F16CDF5AFF}" type="presParOf" srcId="{4DCEC0C4-B8A4-4E91-B150-711EEBDED800}" destId="{EF6F0F1A-3AA7-4543-8E20-CF699F683E9A}" srcOrd="0" destOrd="0" presId="urn:microsoft.com/office/officeart/2005/8/layout/hierarchy6"/>
    <dgm:cxn modelId="{4E741AD9-07D0-4DFC-B773-BA9930871FFC}" type="presParOf" srcId="{4DCEC0C4-B8A4-4E91-B150-711EEBDED800}" destId="{8544906C-145C-4AAC-8AF1-A04635A283DB}" srcOrd="1" destOrd="0" presId="urn:microsoft.com/office/officeart/2005/8/layout/hierarchy6"/>
    <dgm:cxn modelId="{D38720F8-2F33-4038-8BF4-C3B0A98F9158}" type="presParOf" srcId="{21944187-2E9B-4230-B0A1-8F7402DB2076}" destId="{0F23EEFA-9BFE-4979-A271-5E3824E6B819}" srcOrd="2" destOrd="0" presId="urn:microsoft.com/office/officeart/2005/8/layout/hierarchy6"/>
    <dgm:cxn modelId="{9C125C76-7B0F-4190-9761-35DC4852189F}" type="presParOf" srcId="{21944187-2E9B-4230-B0A1-8F7402DB2076}" destId="{83D0F5F2-4794-40F9-BCD9-150490CB3EF8}" srcOrd="3" destOrd="0" presId="urn:microsoft.com/office/officeart/2005/8/layout/hierarchy6"/>
    <dgm:cxn modelId="{EC657A53-D45E-4A7A-95F6-4295701B11E3}" type="presParOf" srcId="{83D0F5F2-4794-40F9-BCD9-150490CB3EF8}" destId="{D6E80EB3-C6B7-4DBA-B0C4-8889A5B45180}" srcOrd="0" destOrd="0" presId="urn:microsoft.com/office/officeart/2005/8/layout/hierarchy6"/>
    <dgm:cxn modelId="{2C2D9FE8-8F0A-4FD8-8AA9-D4AA98646F90}" type="presParOf" srcId="{83D0F5F2-4794-40F9-BCD9-150490CB3EF8}" destId="{E780F69D-6BBE-4F98-ACF5-8C3D999339AE}" srcOrd="1" destOrd="0" presId="urn:microsoft.com/office/officeart/2005/8/layout/hierarchy6"/>
    <dgm:cxn modelId="{85C6C116-A9B7-4EF5-B085-2EAEC682DDFE}" type="presParOf" srcId="{E780F69D-6BBE-4F98-ACF5-8C3D999339AE}" destId="{A08DA49B-E9BF-4166-8101-94C0992847BE}" srcOrd="0" destOrd="0" presId="urn:microsoft.com/office/officeart/2005/8/layout/hierarchy6"/>
    <dgm:cxn modelId="{8C242356-17CC-4723-BC23-3DB9634584E6}" type="presParOf" srcId="{E780F69D-6BBE-4F98-ACF5-8C3D999339AE}" destId="{3E95D687-852E-4120-8C79-9E776C7626CA}" srcOrd="1" destOrd="0" presId="urn:microsoft.com/office/officeart/2005/8/layout/hierarchy6"/>
    <dgm:cxn modelId="{6C24D24D-86F6-4A22-A517-EA29E0B3761B}" type="presParOf" srcId="{3E95D687-852E-4120-8C79-9E776C7626CA}" destId="{BA351652-1B07-4616-8313-B42E8265455C}" srcOrd="0" destOrd="0" presId="urn:microsoft.com/office/officeart/2005/8/layout/hierarchy6"/>
    <dgm:cxn modelId="{6B05158C-91CD-4FEA-8003-F1A8D1B96F15}" type="presParOf" srcId="{3E95D687-852E-4120-8C79-9E776C7626CA}" destId="{DEC9A658-F639-4712-9D2D-A51CA38883EB}" srcOrd="1" destOrd="0" presId="urn:microsoft.com/office/officeart/2005/8/layout/hierarchy6"/>
    <dgm:cxn modelId="{69DA0E59-7533-4FDC-81E7-94DD6D40A1AB}" type="presParOf" srcId="{E780F69D-6BBE-4F98-ACF5-8C3D999339AE}" destId="{06EA2581-9388-4F97-9AB8-63B545910C79}" srcOrd="2" destOrd="0" presId="urn:microsoft.com/office/officeart/2005/8/layout/hierarchy6"/>
    <dgm:cxn modelId="{CD4B71B1-D360-464A-BBBA-AFEE8218248E}" type="presParOf" srcId="{E780F69D-6BBE-4F98-ACF5-8C3D999339AE}" destId="{41872370-6F4B-4F17-BD59-CCA624F3117C}" srcOrd="3" destOrd="0" presId="urn:microsoft.com/office/officeart/2005/8/layout/hierarchy6"/>
    <dgm:cxn modelId="{AF91BA3B-3800-4729-B1CC-34547485D293}" type="presParOf" srcId="{41872370-6F4B-4F17-BD59-CCA624F3117C}" destId="{26675AE9-DEAC-408C-87CA-B029C5F3B396}" srcOrd="0" destOrd="0" presId="urn:microsoft.com/office/officeart/2005/8/layout/hierarchy6"/>
    <dgm:cxn modelId="{4837B8B8-422E-4814-9C43-F2DA79ACC5AD}" type="presParOf" srcId="{41872370-6F4B-4F17-BD59-CCA624F3117C}" destId="{E1B1F97B-985D-4351-875A-199ED116E98B}" srcOrd="1" destOrd="0" presId="urn:microsoft.com/office/officeart/2005/8/layout/hierarchy6"/>
    <dgm:cxn modelId="{17C8105C-863B-4A90-A941-C530964DC05E}" type="presParOf" srcId="{E1B1F97B-985D-4351-875A-199ED116E98B}" destId="{763276A9-68C8-4880-94D7-5B30EB410535}" srcOrd="0" destOrd="0" presId="urn:microsoft.com/office/officeart/2005/8/layout/hierarchy6"/>
    <dgm:cxn modelId="{67921A08-6A1B-4044-8CAE-39948442AEE1}" type="presParOf" srcId="{E1B1F97B-985D-4351-875A-199ED116E98B}" destId="{7D2E459A-56EE-44CA-8973-D1A14A870232}" srcOrd="1" destOrd="0" presId="urn:microsoft.com/office/officeart/2005/8/layout/hierarchy6"/>
    <dgm:cxn modelId="{5415C64E-74A8-4647-9371-510F006C9E6F}" type="presParOf" srcId="{7D2E459A-56EE-44CA-8973-D1A14A870232}" destId="{5981623B-2773-42A5-9BB7-ECDD18C21138}" srcOrd="0" destOrd="0" presId="urn:microsoft.com/office/officeart/2005/8/layout/hierarchy6"/>
    <dgm:cxn modelId="{2367EAE6-1387-4EB7-B805-CB1508BFC24C}" type="presParOf" srcId="{7D2E459A-56EE-44CA-8973-D1A14A870232}" destId="{893D169D-66AB-48FF-9144-A972AAF89E9A}" srcOrd="1" destOrd="0" presId="urn:microsoft.com/office/officeart/2005/8/layout/hierarchy6"/>
    <dgm:cxn modelId="{EBC6C7F3-ECF5-45D6-A7D9-47638D1C6A21}" type="presParOf" srcId="{E1B1F97B-985D-4351-875A-199ED116E98B}" destId="{908B1488-4959-4A40-A84B-EDA569B83310}" srcOrd="2" destOrd="0" presId="urn:microsoft.com/office/officeart/2005/8/layout/hierarchy6"/>
    <dgm:cxn modelId="{47A5CEA0-8D2C-4945-A626-01BCB8F06DB3}" type="presParOf" srcId="{E1B1F97B-985D-4351-875A-199ED116E98B}" destId="{3ADA7150-57C9-407E-9847-0376D6D9EEAA}" srcOrd="3" destOrd="0" presId="urn:microsoft.com/office/officeart/2005/8/layout/hierarchy6"/>
    <dgm:cxn modelId="{6801B3E5-AD5D-41E7-B7D3-CAF7D0059ABC}" type="presParOf" srcId="{3ADA7150-57C9-407E-9847-0376D6D9EEAA}" destId="{6D0472EB-6062-4FC3-A9FB-E81A09782EF9}" srcOrd="0" destOrd="0" presId="urn:microsoft.com/office/officeart/2005/8/layout/hierarchy6"/>
    <dgm:cxn modelId="{0AC98743-9A98-436E-8297-34BC3CD6F9FB}" type="presParOf" srcId="{3ADA7150-57C9-407E-9847-0376D6D9EEAA}" destId="{574574C7-1508-425F-A5E2-B1CCD2F47F7D}" srcOrd="1" destOrd="0" presId="urn:microsoft.com/office/officeart/2005/8/layout/hierarchy6"/>
    <dgm:cxn modelId="{B1F9CC07-A48D-4C30-B54D-93B9B1D1837D}" type="presParOf" srcId="{E780F69D-6BBE-4F98-ACF5-8C3D999339AE}" destId="{DA8651D9-7FC4-480E-B1BC-BB754F2125C7}" srcOrd="4" destOrd="0" presId="urn:microsoft.com/office/officeart/2005/8/layout/hierarchy6"/>
    <dgm:cxn modelId="{EE5A4359-E2B1-4F93-B279-D17E2384ABA2}" type="presParOf" srcId="{E780F69D-6BBE-4F98-ACF5-8C3D999339AE}" destId="{EFB00968-E42E-4C3F-8F5D-12624AD2226A}" srcOrd="5" destOrd="0" presId="urn:microsoft.com/office/officeart/2005/8/layout/hierarchy6"/>
    <dgm:cxn modelId="{E194DAE8-AA92-40EF-A3BC-7DAF386D7621}" type="presParOf" srcId="{EFB00968-E42E-4C3F-8F5D-12624AD2226A}" destId="{018ADACC-0455-4CA8-81CD-803EEFD570EA}" srcOrd="0" destOrd="0" presId="urn:microsoft.com/office/officeart/2005/8/layout/hierarchy6"/>
    <dgm:cxn modelId="{854A5D8B-1B93-42D0-BC6F-FC943CC9E3E6}" type="presParOf" srcId="{EFB00968-E42E-4C3F-8F5D-12624AD2226A}" destId="{E3361F88-1E96-479D-9493-DA26A113934D}" srcOrd="1" destOrd="0" presId="urn:microsoft.com/office/officeart/2005/8/layout/hierarchy6"/>
    <dgm:cxn modelId="{4D46810D-220F-4A1E-8979-988BF3CA645D}" type="presParOf" srcId="{290D8362-509C-4759-856D-2875D3F9D4B7}" destId="{7D7F9E93-4C6A-4214-A06D-7EB01C434E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B8B3C-24FF-493B-AACB-D04FD0E78D32}">
      <dsp:nvSpPr>
        <dsp:cNvPr id="0" name=""/>
        <dsp:cNvSpPr/>
      </dsp:nvSpPr>
      <dsp:spPr>
        <a:xfrm>
          <a:off x="2268041" y="2381"/>
          <a:ext cx="1561703" cy="1041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Consiglio di amministrazione</a:t>
          </a:r>
        </a:p>
      </dsp:txBody>
      <dsp:txXfrm>
        <a:off x="2298535" y="32875"/>
        <a:ext cx="1500715" cy="980147"/>
      </dsp:txXfrm>
    </dsp:sp>
    <dsp:sp modelId="{31616EA2-7A92-4F7E-876C-4A49B7B42F93}">
      <dsp:nvSpPr>
        <dsp:cNvPr id="0" name=""/>
        <dsp:cNvSpPr/>
      </dsp:nvSpPr>
      <dsp:spPr>
        <a:xfrm>
          <a:off x="1018678" y="1043516"/>
          <a:ext cx="2030214" cy="416454"/>
        </a:xfrm>
        <a:custGeom>
          <a:avLst/>
          <a:gdLst/>
          <a:ahLst/>
          <a:cxnLst/>
          <a:rect l="0" t="0" r="0" b="0"/>
          <a:pathLst>
            <a:path>
              <a:moveTo>
                <a:pt x="2030214" y="0"/>
              </a:moveTo>
              <a:lnTo>
                <a:pt x="2030214" y="208227"/>
              </a:lnTo>
              <a:lnTo>
                <a:pt x="0" y="208227"/>
              </a:lnTo>
              <a:lnTo>
                <a:pt x="0" y="41645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6F3D6-2998-4E35-AD5C-B593582559BE}">
      <dsp:nvSpPr>
        <dsp:cNvPr id="0" name=""/>
        <dsp:cNvSpPr/>
      </dsp:nvSpPr>
      <dsp:spPr>
        <a:xfrm>
          <a:off x="237827" y="1459970"/>
          <a:ext cx="1561703" cy="1041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Rappresentante legale</a:t>
          </a:r>
        </a:p>
      </dsp:txBody>
      <dsp:txXfrm>
        <a:off x="268321" y="1490464"/>
        <a:ext cx="1500715" cy="980147"/>
      </dsp:txXfrm>
    </dsp:sp>
    <dsp:sp modelId="{204166FC-C6D3-4695-A7FA-C830C5D8BABB}">
      <dsp:nvSpPr>
        <dsp:cNvPr id="0" name=""/>
        <dsp:cNvSpPr/>
      </dsp:nvSpPr>
      <dsp:spPr>
        <a:xfrm>
          <a:off x="972958" y="2501106"/>
          <a:ext cx="91440" cy="416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45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F0F1A-3AA7-4543-8E20-CF699F683E9A}">
      <dsp:nvSpPr>
        <dsp:cNvPr id="0" name=""/>
        <dsp:cNvSpPr/>
      </dsp:nvSpPr>
      <dsp:spPr>
        <a:xfrm>
          <a:off x="237827" y="2917560"/>
          <a:ext cx="1561703" cy="1041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RSPP</a:t>
          </a:r>
        </a:p>
      </dsp:txBody>
      <dsp:txXfrm>
        <a:off x="268321" y="2948054"/>
        <a:ext cx="1500715" cy="980147"/>
      </dsp:txXfrm>
    </dsp:sp>
    <dsp:sp modelId="{0F23EEFA-9BFE-4979-A271-5E3824E6B819}">
      <dsp:nvSpPr>
        <dsp:cNvPr id="0" name=""/>
        <dsp:cNvSpPr/>
      </dsp:nvSpPr>
      <dsp:spPr>
        <a:xfrm>
          <a:off x="3048892" y="1043516"/>
          <a:ext cx="2030214" cy="416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27"/>
              </a:lnTo>
              <a:lnTo>
                <a:pt x="2030214" y="208227"/>
              </a:lnTo>
              <a:lnTo>
                <a:pt x="2030214" y="41645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80EB3-C6B7-4DBA-B0C4-8889A5B45180}">
      <dsp:nvSpPr>
        <dsp:cNvPr id="0" name=""/>
        <dsp:cNvSpPr/>
      </dsp:nvSpPr>
      <dsp:spPr>
        <a:xfrm>
          <a:off x="4298255" y="1459970"/>
          <a:ext cx="1561703" cy="1041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Struttura Scuola d’infanzia</a:t>
          </a:r>
        </a:p>
      </dsp:txBody>
      <dsp:txXfrm>
        <a:off x="4328749" y="1490464"/>
        <a:ext cx="1500715" cy="980147"/>
      </dsp:txXfrm>
    </dsp:sp>
    <dsp:sp modelId="{A08DA49B-E9BF-4166-8101-94C0992847BE}">
      <dsp:nvSpPr>
        <dsp:cNvPr id="0" name=""/>
        <dsp:cNvSpPr/>
      </dsp:nvSpPr>
      <dsp:spPr>
        <a:xfrm>
          <a:off x="3048892" y="2501106"/>
          <a:ext cx="2030214" cy="416454"/>
        </a:xfrm>
        <a:custGeom>
          <a:avLst/>
          <a:gdLst/>
          <a:ahLst/>
          <a:cxnLst/>
          <a:rect l="0" t="0" r="0" b="0"/>
          <a:pathLst>
            <a:path>
              <a:moveTo>
                <a:pt x="2030214" y="0"/>
              </a:moveTo>
              <a:lnTo>
                <a:pt x="2030214" y="208227"/>
              </a:lnTo>
              <a:lnTo>
                <a:pt x="0" y="208227"/>
              </a:lnTo>
              <a:lnTo>
                <a:pt x="0" y="41645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51652-1B07-4616-8313-B42E8265455C}">
      <dsp:nvSpPr>
        <dsp:cNvPr id="0" name=""/>
        <dsp:cNvSpPr/>
      </dsp:nvSpPr>
      <dsp:spPr>
        <a:xfrm>
          <a:off x="2268041" y="2917560"/>
          <a:ext cx="1561703" cy="1041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Coordinatrice</a:t>
          </a:r>
        </a:p>
      </dsp:txBody>
      <dsp:txXfrm>
        <a:off x="2298535" y="2948054"/>
        <a:ext cx="1500715" cy="980147"/>
      </dsp:txXfrm>
    </dsp:sp>
    <dsp:sp modelId="{06EA2581-9388-4F97-9AB8-63B545910C79}">
      <dsp:nvSpPr>
        <dsp:cNvPr id="0" name=""/>
        <dsp:cNvSpPr/>
      </dsp:nvSpPr>
      <dsp:spPr>
        <a:xfrm>
          <a:off x="5033387" y="2501106"/>
          <a:ext cx="91440" cy="416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45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75AE9-DEAC-408C-87CA-B029C5F3B396}">
      <dsp:nvSpPr>
        <dsp:cNvPr id="0" name=""/>
        <dsp:cNvSpPr/>
      </dsp:nvSpPr>
      <dsp:spPr>
        <a:xfrm>
          <a:off x="4298255" y="2917560"/>
          <a:ext cx="1561703" cy="1041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Personale</a:t>
          </a:r>
        </a:p>
      </dsp:txBody>
      <dsp:txXfrm>
        <a:off x="4328749" y="2948054"/>
        <a:ext cx="1500715" cy="980147"/>
      </dsp:txXfrm>
    </dsp:sp>
    <dsp:sp modelId="{763276A9-68C8-4880-94D7-5B30EB410535}">
      <dsp:nvSpPr>
        <dsp:cNvPr id="0" name=""/>
        <dsp:cNvSpPr/>
      </dsp:nvSpPr>
      <dsp:spPr>
        <a:xfrm>
          <a:off x="4064000" y="3958696"/>
          <a:ext cx="1015107" cy="416454"/>
        </a:xfrm>
        <a:custGeom>
          <a:avLst/>
          <a:gdLst/>
          <a:ahLst/>
          <a:cxnLst/>
          <a:rect l="0" t="0" r="0" b="0"/>
          <a:pathLst>
            <a:path>
              <a:moveTo>
                <a:pt x="1015107" y="0"/>
              </a:moveTo>
              <a:lnTo>
                <a:pt x="1015107" y="208227"/>
              </a:lnTo>
              <a:lnTo>
                <a:pt x="0" y="208227"/>
              </a:lnTo>
              <a:lnTo>
                <a:pt x="0" y="41645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1623B-2773-42A5-9BB7-ECDD18C21138}">
      <dsp:nvSpPr>
        <dsp:cNvPr id="0" name=""/>
        <dsp:cNvSpPr/>
      </dsp:nvSpPr>
      <dsp:spPr>
        <a:xfrm>
          <a:off x="3283148" y="4375150"/>
          <a:ext cx="1561703" cy="1041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Docenti</a:t>
          </a:r>
        </a:p>
      </dsp:txBody>
      <dsp:txXfrm>
        <a:off x="3313642" y="4405644"/>
        <a:ext cx="1500715" cy="980147"/>
      </dsp:txXfrm>
    </dsp:sp>
    <dsp:sp modelId="{908B1488-4959-4A40-A84B-EDA569B83310}">
      <dsp:nvSpPr>
        <dsp:cNvPr id="0" name=""/>
        <dsp:cNvSpPr/>
      </dsp:nvSpPr>
      <dsp:spPr>
        <a:xfrm>
          <a:off x="5079107" y="3958696"/>
          <a:ext cx="1015107" cy="416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27"/>
              </a:lnTo>
              <a:lnTo>
                <a:pt x="1015107" y="208227"/>
              </a:lnTo>
              <a:lnTo>
                <a:pt x="1015107" y="41645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472EB-6062-4FC3-A9FB-E81A09782EF9}">
      <dsp:nvSpPr>
        <dsp:cNvPr id="0" name=""/>
        <dsp:cNvSpPr/>
      </dsp:nvSpPr>
      <dsp:spPr>
        <a:xfrm>
          <a:off x="5313362" y="4375150"/>
          <a:ext cx="1561703" cy="1041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Ausiliari</a:t>
          </a:r>
        </a:p>
      </dsp:txBody>
      <dsp:txXfrm>
        <a:off x="5343856" y="4405644"/>
        <a:ext cx="1500715" cy="980147"/>
      </dsp:txXfrm>
    </dsp:sp>
    <dsp:sp modelId="{DA8651D9-7FC4-480E-B1BC-BB754F2125C7}">
      <dsp:nvSpPr>
        <dsp:cNvPr id="0" name=""/>
        <dsp:cNvSpPr/>
      </dsp:nvSpPr>
      <dsp:spPr>
        <a:xfrm>
          <a:off x="5079107" y="2501106"/>
          <a:ext cx="2030214" cy="416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27"/>
              </a:lnTo>
              <a:lnTo>
                <a:pt x="2030214" y="208227"/>
              </a:lnTo>
              <a:lnTo>
                <a:pt x="2030214" y="41645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ADACC-0455-4CA8-81CD-803EEFD570EA}">
      <dsp:nvSpPr>
        <dsp:cNvPr id="0" name=""/>
        <dsp:cNvSpPr/>
      </dsp:nvSpPr>
      <dsp:spPr>
        <a:xfrm>
          <a:off x="6328469" y="2917560"/>
          <a:ext cx="1561703" cy="1041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Segreteria</a:t>
          </a:r>
        </a:p>
      </dsp:txBody>
      <dsp:txXfrm>
        <a:off x="6358963" y="2948054"/>
        <a:ext cx="1500715" cy="980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65536" y="560323"/>
            <a:ext cx="7647831" cy="486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49972" y="545591"/>
            <a:ext cx="7636154" cy="473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44852" y="603504"/>
            <a:ext cx="1790921" cy="422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19997" y="661162"/>
            <a:ext cx="123189" cy="184150"/>
          </a:xfrm>
          <a:custGeom>
            <a:avLst/>
            <a:gdLst/>
            <a:ahLst/>
            <a:cxnLst/>
            <a:rect l="l" t="t" r="r" b="b"/>
            <a:pathLst>
              <a:path w="123190" h="184150">
                <a:moveTo>
                  <a:pt x="61213" y="0"/>
                </a:moveTo>
                <a:lnTo>
                  <a:pt x="0" y="184150"/>
                </a:lnTo>
                <a:lnTo>
                  <a:pt x="122936" y="184150"/>
                </a:lnTo>
                <a:lnTo>
                  <a:pt x="61594" y="0"/>
                </a:lnTo>
                <a:lnTo>
                  <a:pt x="61213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006081" y="661162"/>
            <a:ext cx="123189" cy="184150"/>
          </a:xfrm>
          <a:custGeom>
            <a:avLst/>
            <a:gdLst/>
            <a:ahLst/>
            <a:cxnLst/>
            <a:rect l="l" t="t" r="r" b="b"/>
            <a:pathLst>
              <a:path w="123190" h="184150">
                <a:moveTo>
                  <a:pt x="61214" y="0"/>
                </a:moveTo>
                <a:lnTo>
                  <a:pt x="0" y="184150"/>
                </a:lnTo>
                <a:lnTo>
                  <a:pt x="122936" y="184150"/>
                </a:lnTo>
                <a:lnTo>
                  <a:pt x="61595" y="0"/>
                </a:lnTo>
                <a:lnTo>
                  <a:pt x="61214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33085" y="661162"/>
            <a:ext cx="123189" cy="184150"/>
          </a:xfrm>
          <a:custGeom>
            <a:avLst/>
            <a:gdLst/>
            <a:ahLst/>
            <a:cxnLst/>
            <a:rect l="l" t="t" r="r" b="b"/>
            <a:pathLst>
              <a:path w="123189" h="184150">
                <a:moveTo>
                  <a:pt x="61213" y="0"/>
                </a:moveTo>
                <a:lnTo>
                  <a:pt x="0" y="184150"/>
                </a:lnTo>
                <a:lnTo>
                  <a:pt x="122935" y="184150"/>
                </a:lnTo>
                <a:lnTo>
                  <a:pt x="61594" y="0"/>
                </a:lnTo>
                <a:lnTo>
                  <a:pt x="61213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614159" y="645794"/>
            <a:ext cx="120014" cy="123189"/>
          </a:xfrm>
          <a:custGeom>
            <a:avLst/>
            <a:gdLst/>
            <a:ahLst/>
            <a:cxnLst/>
            <a:rect l="l" t="t" r="r" b="b"/>
            <a:pathLst>
              <a:path w="120015" h="123190">
                <a:moveTo>
                  <a:pt x="0" y="0"/>
                </a:moveTo>
                <a:lnTo>
                  <a:pt x="0" y="122808"/>
                </a:lnTo>
                <a:lnTo>
                  <a:pt x="44831" y="122808"/>
                </a:lnTo>
                <a:lnTo>
                  <a:pt x="86001" y="114847"/>
                </a:lnTo>
                <a:lnTo>
                  <a:pt x="118008" y="76471"/>
                </a:lnTo>
                <a:lnTo>
                  <a:pt x="119781" y="64581"/>
                </a:lnTo>
                <a:lnTo>
                  <a:pt x="118923" y="49373"/>
                </a:lnTo>
                <a:lnTo>
                  <a:pt x="93161" y="9463"/>
                </a:lnTo>
                <a:lnTo>
                  <a:pt x="63119" y="1015"/>
                </a:lnTo>
                <a:lnTo>
                  <a:pt x="57404" y="253"/>
                </a:lnTo>
                <a:lnTo>
                  <a:pt x="49530" y="0"/>
                </a:lnTo>
                <a:lnTo>
                  <a:pt x="39497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308347" y="645794"/>
            <a:ext cx="120014" cy="123189"/>
          </a:xfrm>
          <a:custGeom>
            <a:avLst/>
            <a:gdLst/>
            <a:ahLst/>
            <a:cxnLst/>
            <a:rect l="l" t="t" r="r" b="b"/>
            <a:pathLst>
              <a:path w="120014" h="123190">
                <a:moveTo>
                  <a:pt x="0" y="0"/>
                </a:moveTo>
                <a:lnTo>
                  <a:pt x="0" y="122808"/>
                </a:lnTo>
                <a:lnTo>
                  <a:pt x="44830" y="122808"/>
                </a:lnTo>
                <a:lnTo>
                  <a:pt x="86001" y="114847"/>
                </a:lnTo>
                <a:lnTo>
                  <a:pt x="118008" y="76471"/>
                </a:lnTo>
                <a:lnTo>
                  <a:pt x="119781" y="64581"/>
                </a:lnTo>
                <a:lnTo>
                  <a:pt x="118923" y="49373"/>
                </a:lnTo>
                <a:lnTo>
                  <a:pt x="93161" y="9463"/>
                </a:lnTo>
                <a:lnTo>
                  <a:pt x="63118" y="1015"/>
                </a:lnTo>
                <a:lnTo>
                  <a:pt x="57403" y="253"/>
                </a:lnTo>
                <a:lnTo>
                  <a:pt x="49529" y="0"/>
                </a:lnTo>
                <a:lnTo>
                  <a:pt x="39496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829057" y="643127"/>
            <a:ext cx="225425" cy="304165"/>
          </a:xfrm>
          <a:custGeom>
            <a:avLst/>
            <a:gdLst/>
            <a:ahLst/>
            <a:cxnLst/>
            <a:rect l="l" t="t" r="r" b="b"/>
            <a:pathLst>
              <a:path w="225425" h="304165">
                <a:moveTo>
                  <a:pt x="113784" y="0"/>
                </a:moveTo>
                <a:lnTo>
                  <a:pt x="74276" y="5728"/>
                </a:lnTo>
                <a:lnTo>
                  <a:pt x="40799" y="25766"/>
                </a:lnTo>
                <a:lnTo>
                  <a:pt x="13338" y="65979"/>
                </a:lnTo>
                <a:lnTo>
                  <a:pt x="3544" y="103354"/>
                </a:lnTo>
                <a:lnTo>
                  <a:pt x="0" y="141117"/>
                </a:lnTo>
                <a:lnTo>
                  <a:pt x="102" y="157221"/>
                </a:lnTo>
                <a:lnTo>
                  <a:pt x="2437" y="195833"/>
                </a:lnTo>
                <a:lnTo>
                  <a:pt x="10904" y="235354"/>
                </a:lnTo>
                <a:lnTo>
                  <a:pt x="37200" y="278853"/>
                </a:lnTo>
                <a:lnTo>
                  <a:pt x="78799" y="300337"/>
                </a:lnTo>
                <a:lnTo>
                  <a:pt x="105042" y="303551"/>
                </a:lnTo>
                <a:lnTo>
                  <a:pt x="121127" y="303102"/>
                </a:lnTo>
                <a:lnTo>
                  <a:pt x="171190" y="287619"/>
                </a:lnTo>
                <a:lnTo>
                  <a:pt x="205038" y="251224"/>
                </a:lnTo>
                <a:lnTo>
                  <a:pt x="220980" y="202612"/>
                </a:lnTo>
                <a:lnTo>
                  <a:pt x="225287" y="153155"/>
                </a:lnTo>
                <a:lnTo>
                  <a:pt x="225077" y="139092"/>
                </a:lnTo>
                <a:lnTo>
                  <a:pt x="220013" y="89836"/>
                </a:lnTo>
                <a:lnTo>
                  <a:pt x="207838" y="52625"/>
                </a:lnTo>
                <a:lnTo>
                  <a:pt x="175025" y="15153"/>
                </a:lnTo>
                <a:lnTo>
                  <a:pt x="137990" y="1952"/>
                </a:lnTo>
                <a:lnTo>
                  <a:pt x="113784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926578" y="578484"/>
            <a:ext cx="505459" cy="435609"/>
          </a:xfrm>
          <a:custGeom>
            <a:avLst/>
            <a:gdLst/>
            <a:ahLst/>
            <a:cxnLst/>
            <a:rect l="l" t="t" r="r" b="b"/>
            <a:pathLst>
              <a:path w="505459" h="435609">
                <a:moveTo>
                  <a:pt x="33147" y="0"/>
                </a:moveTo>
                <a:lnTo>
                  <a:pt x="90805" y="0"/>
                </a:lnTo>
                <a:lnTo>
                  <a:pt x="104540" y="551"/>
                </a:lnTo>
                <a:lnTo>
                  <a:pt x="141732" y="14731"/>
                </a:lnTo>
                <a:lnTo>
                  <a:pt x="159123" y="49885"/>
                </a:lnTo>
                <a:lnTo>
                  <a:pt x="252857" y="308102"/>
                </a:lnTo>
                <a:lnTo>
                  <a:pt x="254253" y="308102"/>
                </a:lnTo>
                <a:lnTo>
                  <a:pt x="351282" y="50545"/>
                </a:lnTo>
                <a:lnTo>
                  <a:pt x="355819" y="37663"/>
                </a:lnTo>
                <a:lnTo>
                  <a:pt x="360731" y="26939"/>
                </a:lnTo>
                <a:lnTo>
                  <a:pt x="364363" y="20319"/>
                </a:lnTo>
                <a:lnTo>
                  <a:pt x="368300" y="14985"/>
                </a:lnTo>
                <a:lnTo>
                  <a:pt x="372872" y="11048"/>
                </a:lnTo>
                <a:lnTo>
                  <a:pt x="377444" y="6984"/>
                </a:lnTo>
                <a:lnTo>
                  <a:pt x="382905" y="4190"/>
                </a:lnTo>
                <a:lnTo>
                  <a:pt x="389127" y="2539"/>
                </a:lnTo>
                <a:lnTo>
                  <a:pt x="395350" y="761"/>
                </a:lnTo>
                <a:lnTo>
                  <a:pt x="402589" y="0"/>
                </a:lnTo>
                <a:lnTo>
                  <a:pt x="410972" y="0"/>
                </a:lnTo>
                <a:lnTo>
                  <a:pt x="470153" y="0"/>
                </a:lnTo>
                <a:lnTo>
                  <a:pt x="476250" y="0"/>
                </a:lnTo>
                <a:lnTo>
                  <a:pt x="481457" y="761"/>
                </a:lnTo>
                <a:lnTo>
                  <a:pt x="502793" y="20192"/>
                </a:lnTo>
                <a:lnTo>
                  <a:pt x="504317" y="24637"/>
                </a:lnTo>
                <a:lnTo>
                  <a:pt x="504951" y="29590"/>
                </a:lnTo>
                <a:lnTo>
                  <a:pt x="504951" y="35178"/>
                </a:lnTo>
                <a:lnTo>
                  <a:pt x="504951" y="421259"/>
                </a:lnTo>
                <a:lnTo>
                  <a:pt x="504951" y="423417"/>
                </a:lnTo>
                <a:lnTo>
                  <a:pt x="504444" y="425450"/>
                </a:lnTo>
                <a:lnTo>
                  <a:pt x="503174" y="427228"/>
                </a:lnTo>
                <a:lnTo>
                  <a:pt x="501903" y="429006"/>
                </a:lnTo>
                <a:lnTo>
                  <a:pt x="499745" y="430530"/>
                </a:lnTo>
                <a:lnTo>
                  <a:pt x="496443" y="431545"/>
                </a:lnTo>
                <a:lnTo>
                  <a:pt x="493268" y="432688"/>
                </a:lnTo>
                <a:lnTo>
                  <a:pt x="488950" y="433578"/>
                </a:lnTo>
                <a:lnTo>
                  <a:pt x="483615" y="434340"/>
                </a:lnTo>
                <a:lnTo>
                  <a:pt x="478282" y="434975"/>
                </a:lnTo>
                <a:lnTo>
                  <a:pt x="471424" y="435356"/>
                </a:lnTo>
                <a:lnTo>
                  <a:pt x="463169" y="435356"/>
                </a:lnTo>
                <a:lnTo>
                  <a:pt x="455168" y="435356"/>
                </a:lnTo>
                <a:lnTo>
                  <a:pt x="430275" y="431545"/>
                </a:lnTo>
                <a:lnTo>
                  <a:pt x="427227" y="430530"/>
                </a:lnTo>
                <a:lnTo>
                  <a:pt x="424942" y="429006"/>
                </a:lnTo>
                <a:lnTo>
                  <a:pt x="423672" y="427228"/>
                </a:lnTo>
                <a:lnTo>
                  <a:pt x="422275" y="425450"/>
                </a:lnTo>
                <a:lnTo>
                  <a:pt x="421639" y="423417"/>
                </a:lnTo>
                <a:lnTo>
                  <a:pt x="421639" y="421259"/>
                </a:lnTo>
                <a:lnTo>
                  <a:pt x="421639" y="68579"/>
                </a:lnTo>
                <a:lnTo>
                  <a:pt x="421005" y="68579"/>
                </a:lnTo>
                <a:lnTo>
                  <a:pt x="295401" y="420878"/>
                </a:lnTo>
                <a:lnTo>
                  <a:pt x="294513" y="423798"/>
                </a:lnTo>
                <a:lnTo>
                  <a:pt x="292988" y="426212"/>
                </a:lnTo>
                <a:lnTo>
                  <a:pt x="291084" y="428116"/>
                </a:lnTo>
                <a:lnTo>
                  <a:pt x="289051" y="430022"/>
                </a:lnTo>
                <a:lnTo>
                  <a:pt x="286258" y="431545"/>
                </a:lnTo>
                <a:lnTo>
                  <a:pt x="282828" y="432562"/>
                </a:lnTo>
                <a:lnTo>
                  <a:pt x="279400" y="433705"/>
                </a:lnTo>
                <a:lnTo>
                  <a:pt x="274955" y="434466"/>
                </a:lnTo>
                <a:lnTo>
                  <a:pt x="269621" y="434847"/>
                </a:lnTo>
                <a:lnTo>
                  <a:pt x="264287" y="435102"/>
                </a:lnTo>
                <a:lnTo>
                  <a:pt x="257810" y="435356"/>
                </a:lnTo>
                <a:lnTo>
                  <a:pt x="250189" y="435356"/>
                </a:lnTo>
                <a:lnTo>
                  <a:pt x="242570" y="435356"/>
                </a:lnTo>
                <a:lnTo>
                  <a:pt x="236093" y="434975"/>
                </a:lnTo>
                <a:lnTo>
                  <a:pt x="230759" y="434466"/>
                </a:lnTo>
                <a:lnTo>
                  <a:pt x="225425" y="433959"/>
                </a:lnTo>
                <a:lnTo>
                  <a:pt x="209296" y="427228"/>
                </a:lnTo>
                <a:lnTo>
                  <a:pt x="207263" y="425450"/>
                </a:lnTo>
                <a:lnTo>
                  <a:pt x="205994" y="423291"/>
                </a:lnTo>
                <a:lnTo>
                  <a:pt x="205359" y="420878"/>
                </a:lnTo>
                <a:lnTo>
                  <a:pt x="84074" y="68579"/>
                </a:lnTo>
                <a:lnTo>
                  <a:pt x="83438" y="68579"/>
                </a:lnTo>
                <a:lnTo>
                  <a:pt x="83438" y="421259"/>
                </a:lnTo>
                <a:lnTo>
                  <a:pt x="83438" y="423417"/>
                </a:lnTo>
                <a:lnTo>
                  <a:pt x="82803" y="425450"/>
                </a:lnTo>
                <a:lnTo>
                  <a:pt x="81534" y="427228"/>
                </a:lnTo>
                <a:lnTo>
                  <a:pt x="80390" y="429006"/>
                </a:lnTo>
                <a:lnTo>
                  <a:pt x="78105" y="430530"/>
                </a:lnTo>
                <a:lnTo>
                  <a:pt x="74675" y="431545"/>
                </a:lnTo>
                <a:lnTo>
                  <a:pt x="71374" y="432688"/>
                </a:lnTo>
                <a:lnTo>
                  <a:pt x="67056" y="433578"/>
                </a:lnTo>
                <a:lnTo>
                  <a:pt x="61849" y="434340"/>
                </a:lnTo>
                <a:lnTo>
                  <a:pt x="56514" y="434975"/>
                </a:lnTo>
                <a:lnTo>
                  <a:pt x="49784" y="435356"/>
                </a:lnTo>
                <a:lnTo>
                  <a:pt x="41528" y="435356"/>
                </a:lnTo>
                <a:lnTo>
                  <a:pt x="33527" y="435356"/>
                </a:lnTo>
                <a:lnTo>
                  <a:pt x="8636" y="431545"/>
                </a:lnTo>
                <a:lnTo>
                  <a:pt x="5334" y="430530"/>
                </a:lnTo>
                <a:lnTo>
                  <a:pt x="3048" y="429006"/>
                </a:lnTo>
                <a:lnTo>
                  <a:pt x="1905" y="427228"/>
                </a:lnTo>
                <a:lnTo>
                  <a:pt x="635" y="425450"/>
                </a:lnTo>
                <a:lnTo>
                  <a:pt x="0" y="423417"/>
                </a:lnTo>
                <a:lnTo>
                  <a:pt x="0" y="421259"/>
                </a:lnTo>
                <a:lnTo>
                  <a:pt x="0" y="35178"/>
                </a:lnTo>
                <a:lnTo>
                  <a:pt x="1913" y="21139"/>
                </a:lnTo>
                <a:lnTo>
                  <a:pt x="7605" y="10543"/>
                </a:lnTo>
                <a:lnTo>
                  <a:pt x="18419" y="2840"/>
                </a:lnTo>
                <a:lnTo>
                  <a:pt x="30754" y="58"/>
                </a:lnTo>
                <a:lnTo>
                  <a:pt x="33147" y="0"/>
                </a:lnTo>
                <a:close/>
              </a:path>
            </a:pathLst>
          </a:custGeom>
          <a:ln w="12191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327645" y="578484"/>
            <a:ext cx="505459" cy="435609"/>
          </a:xfrm>
          <a:custGeom>
            <a:avLst/>
            <a:gdLst/>
            <a:ahLst/>
            <a:cxnLst/>
            <a:rect l="l" t="t" r="r" b="b"/>
            <a:pathLst>
              <a:path w="505459" h="435609">
                <a:moveTo>
                  <a:pt x="33146" y="0"/>
                </a:moveTo>
                <a:lnTo>
                  <a:pt x="90804" y="0"/>
                </a:lnTo>
                <a:lnTo>
                  <a:pt x="104540" y="551"/>
                </a:lnTo>
                <a:lnTo>
                  <a:pt x="141731" y="14731"/>
                </a:lnTo>
                <a:lnTo>
                  <a:pt x="159123" y="49885"/>
                </a:lnTo>
                <a:lnTo>
                  <a:pt x="252856" y="308102"/>
                </a:lnTo>
                <a:lnTo>
                  <a:pt x="254253" y="308102"/>
                </a:lnTo>
                <a:lnTo>
                  <a:pt x="351281" y="50545"/>
                </a:lnTo>
                <a:lnTo>
                  <a:pt x="355819" y="37663"/>
                </a:lnTo>
                <a:lnTo>
                  <a:pt x="360731" y="26939"/>
                </a:lnTo>
                <a:lnTo>
                  <a:pt x="364363" y="20319"/>
                </a:lnTo>
                <a:lnTo>
                  <a:pt x="368300" y="14985"/>
                </a:lnTo>
                <a:lnTo>
                  <a:pt x="372871" y="11048"/>
                </a:lnTo>
                <a:lnTo>
                  <a:pt x="377443" y="6984"/>
                </a:lnTo>
                <a:lnTo>
                  <a:pt x="382904" y="4190"/>
                </a:lnTo>
                <a:lnTo>
                  <a:pt x="389127" y="2539"/>
                </a:lnTo>
                <a:lnTo>
                  <a:pt x="395350" y="761"/>
                </a:lnTo>
                <a:lnTo>
                  <a:pt x="402716" y="0"/>
                </a:lnTo>
                <a:lnTo>
                  <a:pt x="410971" y="0"/>
                </a:lnTo>
                <a:lnTo>
                  <a:pt x="470153" y="0"/>
                </a:lnTo>
                <a:lnTo>
                  <a:pt x="476250" y="0"/>
                </a:lnTo>
                <a:lnTo>
                  <a:pt x="481456" y="761"/>
                </a:lnTo>
                <a:lnTo>
                  <a:pt x="502792" y="20192"/>
                </a:lnTo>
                <a:lnTo>
                  <a:pt x="504316" y="24637"/>
                </a:lnTo>
                <a:lnTo>
                  <a:pt x="504951" y="29590"/>
                </a:lnTo>
                <a:lnTo>
                  <a:pt x="504951" y="35178"/>
                </a:lnTo>
                <a:lnTo>
                  <a:pt x="504951" y="421259"/>
                </a:lnTo>
                <a:lnTo>
                  <a:pt x="504951" y="423417"/>
                </a:lnTo>
                <a:lnTo>
                  <a:pt x="504443" y="425450"/>
                </a:lnTo>
                <a:lnTo>
                  <a:pt x="503174" y="427228"/>
                </a:lnTo>
                <a:lnTo>
                  <a:pt x="501903" y="429006"/>
                </a:lnTo>
                <a:lnTo>
                  <a:pt x="499744" y="430530"/>
                </a:lnTo>
                <a:lnTo>
                  <a:pt x="496442" y="431545"/>
                </a:lnTo>
                <a:lnTo>
                  <a:pt x="493267" y="432688"/>
                </a:lnTo>
                <a:lnTo>
                  <a:pt x="488950" y="433578"/>
                </a:lnTo>
                <a:lnTo>
                  <a:pt x="483615" y="434340"/>
                </a:lnTo>
                <a:lnTo>
                  <a:pt x="478281" y="434975"/>
                </a:lnTo>
                <a:lnTo>
                  <a:pt x="471424" y="435356"/>
                </a:lnTo>
                <a:lnTo>
                  <a:pt x="463168" y="435356"/>
                </a:lnTo>
                <a:lnTo>
                  <a:pt x="455167" y="435356"/>
                </a:lnTo>
                <a:lnTo>
                  <a:pt x="430275" y="431545"/>
                </a:lnTo>
                <a:lnTo>
                  <a:pt x="427227" y="430530"/>
                </a:lnTo>
                <a:lnTo>
                  <a:pt x="424941" y="429006"/>
                </a:lnTo>
                <a:lnTo>
                  <a:pt x="423671" y="427228"/>
                </a:lnTo>
                <a:lnTo>
                  <a:pt x="422275" y="425450"/>
                </a:lnTo>
                <a:lnTo>
                  <a:pt x="421639" y="423417"/>
                </a:lnTo>
                <a:lnTo>
                  <a:pt x="421639" y="421259"/>
                </a:lnTo>
                <a:lnTo>
                  <a:pt x="421639" y="68579"/>
                </a:lnTo>
                <a:lnTo>
                  <a:pt x="421004" y="68579"/>
                </a:lnTo>
                <a:lnTo>
                  <a:pt x="295401" y="420878"/>
                </a:lnTo>
                <a:lnTo>
                  <a:pt x="294513" y="423798"/>
                </a:lnTo>
                <a:lnTo>
                  <a:pt x="292988" y="426212"/>
                </a:lnTo>
                <a:lnTo>
                  <a:pt x="291083" y="428116"/>
                </a:lnTo>
                <a:lnTo>
                  <a:pt x="289051" y="430022"/>
                </a:lnTo>
                <a:lnTo>
                  <a:pt x="286257" y="431545"/>
                </a:lnTo>
                <a:lnTo>
                  <a:pt x="282828" y="432562"/>
                </a:lnTo>
                <a:lnTo>
                  <a:pt x="279400" y="433705"/>
                </a:lnTo>
                <a:lnTo>
                  <a:pt x="274954" y="434466"/>
                </a:lnTo>
                <a:lnTo>
                  <a:pt x="269620" y="434847"/>
                </a:lnTo>
                <a:lnTo>
                  <a:pt x="264287" y="435102"/>
                </a:lnTo>
                <a:lnTo>
                  <a:pt x="257809" y="435356"/>
                </a:lnTo>
                <a:lnTo>
                  <a:pt x="250189" y="435356"/>
                </a:lnTo>
                <a:lnTo>
                  <a:pt x="242569" y="435356"/>
                </a:lnTo>
                <a:lnTo>
                  <a:pt x="236092" y="434975"/>
                </a:lnTo>
                <a:lnTo>
                  <a:pt x="230758" y="434466"/>
                </a:lnTo>
                <a:lnTo>
                  <a:pt x="225425" y="433959"/>
                </a:lnTo>
                <a:lnTo>
                  <a:pt x="205358" y="420878"/>
                </a:lnTo>
                <a:lnTo>
                  <a:pt x="84074" y="68579"/>
                </a:lnTo>
                <a:lnTo>
                  <a:pt x="83438" y="68579"/>
                </a:lnTo>
                <a:lnTo>
                  <a:pt x="83438" y="421259"/>
                </a:lnTo>
                <a:lnTo>
                  <a:pt x="83438" y="423417"/>
                </a:lnTo>
                <a:lnTo>
                  <a:pt x="82803" y="425450"/>
                </a:lnTo>
                <a:lnTo>
                  <a:pt x="81533" y="427228"/>
                </a:lnTo>
                <a:lnTo>
                  <a:pt x="80390" y="429006"/>
                </a:lnTo>
                <a:lnTo>
                  <a:pt x="78104" y="430530"/>
                </a:lnTo>
                <a:lnTo>
                  <a:pt x="74675" y="431545"/>
                </a:lnTo>
                <a:lnTo>
                  <a:pt x="71374" y="432688"/>
                </a:lnTo>
                <a:lnTo>
                  <a:pt x="67055" y="433578"/>
                </a:lnTo>
                <a:lnTo>
                  <a:pt x="61849" y="434340"/>
                </a:lnTo>
                <a:lnTo>
                  <a:pt x="56514" y="434975"/>
                </a:lnTo>
                <a:lnTo>
                  <a:pt x="49783" y="435356"/>
                </a:lnTo>
                <a:lnTo>
                  <a:pt x="41528" y="435356"/>
                </a:lnTo>
                <a:lnTo>
                  <a:pt x="33527" y="435356"/>
                </a:lnTo>
                <a:lnTo>
                  <a:pt x="8635" y="431545"/>
                </a:lnTo>
                <a:lnTo>
                  <a:pt x="5333" y="430530"/>
                </a:lnTo>
                <a:lnTo>
                  <a:pt x="3047" y="429006"/>
                </a:lnTo>
                <a:lnTo>
                  <a:pt x="1904" y="427228"/>
                </a:lnTo>
                <a:lnTo>
                  <a:pt x="634" y="425450"/>
                </a:lnTo>
                <a:lnTo>
                  <a:pt x="0" y="423417"/>
                </a:lnTo>
                <a:lnTo>
                  <a:pt x="0" y="421259"/>
                </a:lnTo>
                <a:lnTo>
                  <a:pt x="0" y="35178"/>
                </a:lnTo>
                <a:lnTo>
                  <a:pt x="1913" y="21139"/>
                </a:lnTo>
                <a:lnTo>
                  <a:pt x="7605" y="10543"/>
                </a:lnTo>
                <a:lnTo>
                  <a:pt x="18419" y="2840"/>
                </a:lnTo>
                <a:lnTo>
                  <a:pt x="30754" y="58"/>
                </a:lnTo>
                <a:lnTo>
                  <a:pt x="33146" y="0"/>
                </a:lnTo>
                <a:close/>
              </a:path>
            </a:pathLst>
          </a:custGeom>
          <a:ln w="12191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526021" y="578484"/>
            <a:ext cx="321945" cy="435609"/>
          </a:xfrm>
          <a:custGeom>
            <a:avLst/>
            <a:gdLst/>
            <a:ahLst/>
            <a:cxnLst/>
            <a:rect l="l" t="t" r="r" b="b"/>
            <a:pathLst>
              <a:path w="321945" h="435609">
                <a:moveTo>
                  <a:pt x="26161" y="0"/>
                </a:moveTo>
                <a:lnTo>
                  <a:pt x="138302" y="0"/>
                </a:lnTo>
                <a:lnTo>
                  <a:pt x="152508" y="142"/>
                </a:lnTo>
                <a:lnTo>
                  <a:pt x="199839" y="4613"/>
                </a:lnTo>
                <a:lnTo>
                  <a:pt x="239269" y="18137"/>
                </a:lnTo>
                <a:lnTo>
                  <a:pt x="276877" y="47536"/>
                </a:lnTo>
                <a:lnTo>
                  <a:pt x="294082" y="81819"/>
                </a:lnTo>
                <a:lnTo>
                  <a:pt x="298595" y="106408"/>
                </a:lnTo>
                <a:lnTo>
                  <a:pt x="298538" y="123742"/>
                </a:lnTo>
                <a:lnTo>
                  <a:pt x="289214" y="170004"/>
                </a:lnTo>
                <a:lnTo>
                  <a:pt x="264861" y="203736"/>
                </a:lnTo>
                <a:lnTo>
                  <a:pt x="232974" y="224687"/>
                </a:lnTo>
                <a:lnTo>
                  <a:pt x="222239" y="229198"/>
                </a:lnTo>
                <a:lnTo>
                  <a:pt x="221487" y="234822"/>
                </a:lnTo>
                <a:lnTo>
                  <a:pt x="256497" y="269291"/>
                </a:lnTo>
                <a:lnTo>
                  <a:pt x="274246" y="303088"/>
                </a:lnTo>
                <a:lnTo>
                  <a:pt x="313181" y="394080"/>
                </a:lnTo>
                <a:lnTo>
                  <a:pt x="319786" y="412750"/>
                </a:lnTo>
                <a:lnTo>
                  <a:pt x="320928" y="416559"/>
                </a:lnTo>
                <a:lnTo>
                  <a:pt x="321563" y="419608"/>
                </a:lnTo>
                <a:lnTo>
                  <a:pt x="321563" y="421894"/>
                </a:lnTo>
                <a:lnTo>
                  <a:pt x="321563" y="424306"/>
                </a:lnTo>
                <a:lnTo>
                  <a:pt x="321055" y="426466"/>
                </a:lnTo>
                <a:lnTo>
                  <a:pt x="320166" y="428116"/>
                </a:lnTo>
                <a:lnTo>
                  <a:pt x="319277" y="429767"/>
                </a:lnTo>
                <a:lnTo>
                  <a:pt x="317118" y="431165"/>
                </a:lnTo>
                <a:lnTo>
                  <a:pt x="313816" y="432308"/>
                </a:lnTo>
                <a:lnTo>
                  <a:pt x="310514" y="433450"/>
                </a:lnTo>
                <a:lnTo>
                  <a:pt x="263270" y="435356"/>
                </a:lnTo>
                <a:lnTo>
                  <a:pt x="255777" y="435102"/>
                </a:lnTo>
                <a:lnTo>
                  <a:pt x="250189" y="434594"/>
                </a:lnTo>
                <a:lnTo>
                  <a:pt x="244601" y="434213"/>
                </a:lnTo>
                <a:lnTo>
                  <a:pt x="240156" y="433323"/>
                </a:lnTo>
                <a:lnTo>
                  <a:pt x="236981" y="432053"/>
                </a:lnTo>
                <a:lnTo>
                  <a:pt x="233679" y="430910"/>
                </a:lnTo>
                <a:lnTo>
                  <a:pt x="231393" y="429259"/>
                </a:lnTo>
                <a:lnTo>
                  <a:pt x="230124" y="427481"/>
                </a:lnTo>
                <a:lnTo>
                  <a:pt x="228726" y="425577"/>
                </a:lnTo>
                <a:lnTo>
                  <a:pt x="227583" y="423291"/>
                </a:lnTo>
                <a:lnTo>
                  <a:pt x="226694" y="420497"/>
                </a:lnTo>
                <a:lnTo>
                  <a:pt x="187832" y="323723"/>
                </a:lnTo>
                <a:lnTo>
                  <a:pt x="169233" y="286413"/>
                </a:lnTo>
                <a:lnTo>
                  <a:pt x="129868" y="257483"/>
                </a:lnTo>
                <a:lnTo>
                  <a:pt x="88137" y="256158"/>
                </a:lnTo>
                <a:lnTo>
                  <a:pt x="88137" y="421259"/>
                </a:lnTo>
                <a:lnTo>
                  <a:pt x="88137" y="423417"/>
                </a:lnTo>
                <a:lnTo>
                  <a:pt x="78739" y="431545"/>
                </a:lnTo>
                <a:lnTo>
                  <a:pt x="75437" y="432688"/>
                </a:lnTo>
                <a:lnTo>
                  <a:pt x="70865" y="433578"/>
                </a:lnTo>
                <a:lnTo>
                  <a:pt x="65277" y="434340"/>
                </a:lnTo>
                <a:lnTo>
                  <a:pt x="59816" y="434975"/>
                </a:lnTo>
                <a:lnTo>
                  <a:pt x="52577" y="435356"/>
                </a:lnTo>
                <a:lnTo>
                  <a:pt x="43941" y="435356"/>
                </a:lnTo>
                <a:lnTo>
                  <a:pt x="35432" y="435356"/>
                </a:lnTo>
                <a:lnTo>
                  <a:pt x="9016" y="431545"/>
                </a:lnTo>
                <a:lnTo>
                  <a:pt x="5714" y="430530"/>
                </a:lnTo>
                <a:lnTo>
                  <a:pt x="3428" y="429006"/>
                </a:lnTo>
                <a:lnTo>
                  <a:pt x="2031" y="427228"/>
                </a:lnTo>
                <a:lnTo>
                  <a:pt x="761" y="425450"/>
                </a:lnTo>
                <a:lnTo>
                  <a:pt x="0" y="423417"/>
                </a:lnTo>
                <a:lnTo>
                  <a:pt x="0" y="421259"/>
                </a:lnTo>
                <a:lnTo>
                  <a:pt x="0" y="27812"/>
                </a:lnTo>
                <a:lnTo>
                  <a:pt x="0" y="17906"/>
                </a:lnTo>
                <a:lnTo>
                  <a:pt x="2539" y="10794"/>
                </a:lnTo>
                <a:lnTo>
                  <a:pt x="7619" y="6476"/>
                </a:lnTo>
                <a:lnTo>
                  <a:pt x="12572" y="2158"/>
                </a:lnTo>
                <a:lnTo>
                  <a:pt x="18795" y="0"/>
                </a:lnTo>
                <a:lnTo>
                  <a:pt x="26161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220209" y="578484"/>
            <a:ext cx="321945" cy="435609"/>
          </a:xfrm>
          <a:custGeom>
            <a:avLst/>
            <a:gdLst/>
            <a:ahLst/>
            <a:cxnLst/>
            <a:rect l="l" t="t" r="r" b="b"/>
            <a:pathLst>
              <a:path w="321945" h="435609">
                <a:moveTo>
                  <a:pt x="26161" y="0"/>
                </a:moveTo>
                <a:lnTo>
                  <a:pt x="138302" y="0"/>
                </a:lnTo>
                <a:lnTo>
                  <a:pt x="152508" y="142"/>
                </a:lnTo>
                <a:lnTo>
                  <a:pt x="199839" y="4613"/>
                </a:lnTo>
                <a:lnTo>
                  <a:pt x="239269" y="18137"/>
                </a:lnTo>
                <a:lnTo>
                  <a:pt x="276877" y="47536"/>
                </a:lnTo>
                <a:lnTo>
                  <a:pt x="294082" y="81819"/>
                </a:lnTo>
                <a:lnTo>
                  <a:pt x="298595" y="106408"/>
                </a:lnTo>
                <a:lnTo>
                  <a:pt x="298538" y="123742"/>
                </a:lnTo>
                <a:lnTo>
                  <a:pt x="289214" y="170004"/>
                </a:lnTo>
                <a:lnTo>
                  <a:pt x="264861" y="203736"/>
                </a:lnTo>
                <a:lnTo>
                  <a:pt x="232974" y="224687"/>
                </a:lnTo>
                <a:lnTo>
                  <a:pt x="222239" y="229198"/>
                </a:lnTo>
                <a:lnTo>
                  <a:pt x="221487" y="234822"/>
                </a:lnTo>
                <a:lnTo>
                  <a:pt x="256497" y="269291"/>
                </a:lnTo>
                <a:lnTo>
                  <a:pt x="274246" y="303088"/>
                </a:lnTo>
                <a:lnTo>
                  <a:pt x="313181" y="394080"/>
                </a:lnTo>
                <a:lnTo>
                  <a:pt x="319785" y="412750"/>
                </a:lnTo>
                <a:lnTo>
                  <a:pt x="320928" y="416559"/>
                </a:lnTo>
                <a:lnTo>
                  <a:pt x="321563" y="419608"/>
                </a:lnTo>
                <a:lnTo>
                  <a:pt x="321563" y="421894"/>
                </a:lnTo>
                <a:lnTo>
                  <a:pt x="321563" y="424306"/>
                </a:lnTo>
                <a:lnTo>
                  <a:pt x="321055" y="426466"/>
                </a:lnTo>
                <a:lnTo>
                  <a:pt x="320166" y="428116"/>
                </a:lnTo>
                <a:lnTo>
                  <a:pt x="319277" y="429767"/>
                </a:lnTo>
                <a:lnTo>
                  <a:pt x="317118" y="431165"/>
                </a:lnTo>
                <a:lnTo>
                  <a:pt x="313816" y="432308"/>
                </a:lnTo>
                <a:lnTo>
                  <a:pt x="310514" y="433450"/>
                </a:lnTo>
                <a:lnTo>
                  <a:pt x="263270" y="435356"/>
                </a:lnTo>
                <a:lnTo>
                  <a:pt x="255777" y="435102"/>
                </a:lnTo>
                <a:lnTo>
                  <a:pt x="250189" y="434594"/>
                </a:lnTo>
                <a:lnTo>
                  <a:pt x="244601" y="434213"/>
                </a:lnTo>
                <a:lnTo>
                  <a:pt x="240156" y="433323"/>
                </a:lnTo>
                <a:lnTo>
                  <a:pt x="236981" y="432053"/>
                </a:lnTo>
                <a:lnTo>
                  <a:pt x="233679" y="430910"/>
                </a:lnTo>
                <a:lnTo>
                  <a:pt x="231393" y="429259"/>
                </a:lnTo>
                <a:lnTo>
                  <a:pt x="230123" y="427481"/>
                </a:lnTo>
                <a:lnTo>
                  <a:pt x="228726" y="425577"/>
                </a:lnTo>
                <a:lnTo>
                  <a:pt x="227583" y="423291"/>
                </a:lnTo>
                <a:lnTo>
                  <a:pt x="226694" y="420497"/>
                </a:lnTo>
                <a:lnTo>
                  <a:pt x="187832" y="323723"/>
                </a:lnTo>
                <a:lnTo>
                  <a:pt x="169233" y="286413"/>
                </a:lnTo>
                <a:lnTo>
                  <a:pt x="129868" y="257483"/>
                </a:lnTo>
                <a:lnTo>
                  <a:pt x="88137" y="256158"/>
                </a:lnTo>
                <a:lnTo>
                  <a:pt x="88137" y="421259"/>
                </a:lnTo>
                <a:lnTo>
                  <a:pt x="88137" y="423417"/>
                </a:lnTo>
                <a:lnTo>
                  <a:pt x="78739" y="431545"/>
                </a:lnTo>
                <a:lnTo>
                  <a:pt x="75437" y="432688"/>
                </a:lnTo>
                <a:lnTo>
                  <a:pt x="70865" y="433578"/>
                </a:lnTo>
                <a:lnTo>
                  <a:pt x="65277" y="434340"/>
                </a:lnTo>
                <a:lnTo>
                  <a:pt x="59816" y="434975"/>
                </a:lnTo>
                <a:lnTo>
                  <a:pt x="52577" y="435356"/>
                </a:lnTo>
                <a:lnTo>
                  <a:pt x="43941" y="435356"/>
                </a:lnTo>
                <a:lnTo>
                  <a:pt x="35432" y="435356"/>
                </a:lnTo>
                <a:lnTo>
                  <a:pt x="9016" y="431545"/>
                </a:lnTo>
                <a:lnTo>
                  <a:pt x="5714" y="430530"/>
                </a:lnTo>
                <a:lnTo>
                  <a:pt x="3428" y="429006"/>
                </a:lnTo>
                <a:lnTo>
                  <a:pt x="2031" y="427228"/>
                </a:lnTo>
                <a:lnTo>
                  <a:pt x="761" y="425450"/>
                </a:lnTo>
                <a:lnTo>
                  <a:pt x="0" y="423417"/>
                </a:lnTo>
                <a:lnTo>
                  <a:pt x="0" y="421259"/>
                </a:lnTo>
                <a:lnTo>
                  <a:pt x="0" y="27812"/>
                </a:lnTo>
                <a:lnTo>
                  <a:pt x="0" y="17906"/>
                </a:lnTo>
                <a:lnTo>
                  <a:pt x="2539" y="10794"/>
                </a:lnTo>
                <a:lnTo>
                  <a:pt x="7619" y="6476"/>
                </a:lnTo>
                <a:lnTo>
                  <a:pt x="12572" y="2158"/>
                </a:lnTo>
                <a:lnTo>
                  <a:pt x="18795" y="0"/>
                </a:lnTo>
                <a:lnTo>
                  <a:pt x="26161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454650" y="577087"/>
            <a:ext cx="357505" cy="436880"/>
          </a:xfrm>
          <a:custGeom>
            <a:avLst/>
            <a:gdLst/>
            <a:ahLst/>
            <a:cxnLst/>
            <a:rect l="l" t="t" r="r" b="b"/>
            <a:pathLst>
              <a:path w="357504" h="436880">
                <a:moveTo>
                  <a:pt x="318769" y="0"/>
                </a:moveTo>
                <a:lnTo>
                  <a:pt x="326389" y="0"/>
                </a:lnTo>
                <a:lnTo>
                  <a:pt x="332739" y="254"/>
                </a:lnTo>
                <a:lnTo>
                  <a:pt x="337946" y="889"/>
                </a:lnTo>
                <a:lnTo>
                  <a:pt x="343026" y="1397"/>
                </a:lnTo>
                <a:lnTo>
                  <a:pt x="355600" y="8382"/>
                </a:lnTo>
                <a:lnTo>
                  <a:pt x="356743" y="10160"/>
                </a:lnTo>
                <a:lnTo>
                  <a:pt x="357377" y="12192"/>
                </a:lnTo>
                <a:lnTo>
                  <a:pt x="357377" y="14478"/>
                </a:lnTo>
                <a:lnTo>
                  <a:pt x="357377" y="403860"/>
                </a:lnTo>
                <a:lnTo>
                  <a:pt x="357377" y="409067"/>
                </a:lnTo>
                <a:lnTo>
                  <a:pt x="356488" y="413639"/>
                </a:lnTo>
                <a:lnTo>
                  <a:pt x="354711" y="417576"/>
                </a:lnTo>
                <a:lnTo>
                  <a:pt x="352932" y="421640"/>
                </a:lnTo>
                <a:lnTo>
                  <a:pt x="350519" y="424942"/>
                </a:lnTo>
                <a:lnTo>
                  <a:pt x="347471" y="427609"/>
                </a:lnTo>
                <a:lnTo>
                  <a:pt x="344424" y="430276"/>
                </a:lnTo>
                <a:lnTo>
                  <a:pt x="340868" y="432308"/>
                </a:lnTo>
                <a:lnTo>
                  <a:pt x="336803" y="433451"/>
                </a:lnTo>
                <a:lnTo>
                  <a:pt x="332613" y="434721"/>
                </a:lnTo>
                <a:lnTo>
                  <a:pt x="328421" y="435356"/>
                </a:lnTo>
                <a:lnTo>
                  <a:pt x="324231" y="435356"/>
                </a:lnTo>
                <a:lnTo>
                  <a:pt x="286638" y="435356"/>
                </a:lnTo>
                <a:lnTo>
                  <a:pt x="278892" y="435356"/>
                </a:lnTo>
                <a:lnTo>
                  <a:pt x="272161" y="434594"/>
                </a:lnTo>
                <a:lnTo>
                  <a:pt x="266445" y="432943"/>
                </a:lnTo>
                <a:lnTo>
                  <a:pt x="260731" y="431419"/>
                </a:lnTo>
                <a:lnTo>
                  <a:pt x="255524" y="428625"/>
                </a:lnTo>
                <a:lnTo>
                  <a:pt x="250698" y="424434"/>
                </a:lnTo>
                <a:lnTo>
                  <a:pt x="245871" y="420370"/>
                </a:lnTo>
                <a:lnTo>
                  <a:pt x="224724" y="386321"/>
                </a:lnTo>
                <a:lnTo>
                  <a:pt x="113918" y="177800"/>
                </a:lnTo>
                <a:lnTo>
                  <a:pt x="90979" y="130327"/>
                </a:lnTo>
                <a:lnTo>
                  <a:pt x="81160" y="107571"/>
                </a:lnTo>
                <a:lnTo>
                  <a:pt x="76707" y="98171"/>
                </a:lnTo>
                <a:lnTo>
                  <a:pt x="78406" y="136236"/>
                </a:lnTo>
                <a:lnTo>
                  <a:pt x="79267" y="177076"/>
                </a:lnTo>
                <a:lnTo>
                  <a:pt x="79375" y="422275"/>
                </a:lnTo>
                <a:lnTo>
                  <a:pt x="79375" y="424561"/>
                </a:lnTo>
                <a:lnTo>
                  <a:pt x="71246" y="432816"/>
                </a:lnTo>
                <a:lnTo>
                  <a:pt x="68199" y="434086"/>
                </a:lnTo>
                <a:lnTo>
                  <a:pt x="64134" y="434975"/>
                </a:lnTo>
                <a:lnTo>
                  <a:pt x="58927" y="435737"/>
                </a:lnTo>
                <a:lnTo>
                  <a:pt x="53848" y="436372"/>
                </a:lnTo>
                <a:lnTo>
                  <a:pt x="47243" y="436753"/>
                </a:lnTo>
                <a:lnTo>
                  <a:pt x="39243" y="436753"/>
                </a:lnTo>
                <a:lnTo>
                  <a:pt x="31368" y="436753"/>
                </a:lnTo>
                <a:lnTo>
                  <a:pt x="7746" y="432816"/>
                </a:lnTo>
                <a:lnTo>
                  <a:pt x="4825" y="431673"/>
                </a:lnTo>
                <a:lnTo>
                  <a:pt x="2793" y="430149"/>
                </a:lnTo>
                <a:lnTo>
                  <a:pt x="1650" y="428371"/>
                </a:lnTo>
                <a:lnTo>
                  <a:pt x="634" y="426593"/>
                </a:lnTo>
                <a:lnTo>
                  <a:pt x="0" y="424561"/>
                </a:lnTo>
                <a:lnTo>
                  <a:pt x="0" y="422275"/>
                </a:lnTo>
                <a:lnTo>
                  <a:pt x="0" y="32893"/>
                </a:lnTo>
                <a:lnTo>
                  <a:pt x="0" y="22352"/>
                </a:lnTo>
                <a:lnTo>
                  <a:pt x="3048" y="14478"/>
                </a:lnTo>
                <a:lnTo>
                  <a:pt x="9270" y="9271"/>
                </a:lnTo>
                <a:lnTo>
                  <a:pt x="15367" y="3937"/>
                </a:lnTo>
                <a:lnTo>
                  <a:pt x="22859" y="1397"/>
                </a:lnTo>
                <a:lnTo>
                  <a:pt x="31876" y="1397"/>
                </a:lnTo>
                <a:lnTo>
                  <a:pt x="79120" y="1397"/>
                </a:lnTo>
                <a:lnTo>
                  <a:pt x="87502" y="1397"/>
                </a:lnTo>
                <a:lnTo>
                  <a:pt x="94742" y="2032"/>
                </a:lnTo>
                <a:lnTo>
                  <a:pt x="100456" y="3556"/>
                </a:lnTo>
                <a:lnTo>
                  <a:pt x="106299" y="4953"/>
                </a:lnTo>
                <a:lnTo>
                  <a:pt x="111506" y="7366"/>
                </a:lnTo>
                <a:lnTo>
                  <a:pt x="116077" y="10795"/>
                </a:lnTo>
                <a:lnTo>
                  <a:pt x="120650" y="14097"/>
                </a:lnTo>
                <a:lnTo>
                  <a:pt x="124968" y="18669"/>
                </a:lnTo>
                <a:lnTo>
                  <a:pt x="128905" y="24638"/>
                </a:lnTo>
                <a:lnTo>
                  <a:pt x="132969" y="30607"/>
                </a:lnTo>
                <a:lnTo>
                  <a:pt x="137159" y="37846"/>
                </a:lnTo>
                <a:lnTo>
                  <a:pt x="141350" y="46609"/>
                </a:lnTo>
                <a:lnTo>
                  <a:pt x="225678" y="204978"/>
                </a:lnTo>
                <a:lnTo>
                  <a:pt x="244257" y="241073"/>
                </a:lnTo>
                <a:lnTo>
                  <a:pt x="262269" y="277856"/>
                </a:lnTo>
                <a:lnTo>
                  <a:pt x="277385" y="310128"/>
                </a:lnTo>
                <a:lnTo>
                  <a:pt x="280034" y="315087"/>
                </a:lnTo>
                <a:lnTo>
                  <a:pt x="278401" y="260956"/>
                </a:lnTo>
                <a:lnTo>
                  <a:pt x="278002" y="14478"/>
                </a:lnTo>
                <a:lnTo>
                  <a:pt x="278002" y="12192"/>
                </a:lnTo>
                <a:lnTo>
                  <a:pt x="278638" y="10160"/>
                </a:lnTo>
                <a:lnTo>
                  <a:pt x="280034" y="8382"/>
                </a:lnTo>
                <a:lnTo>
                  <a:pt x="281305" y="6604"/>
                </a:lnTo>
                <a:lnTo>
                  <a:pt x="299084" y="889"/>
                </a:lnTo>
                <a:lnTo>
                  <a:pt x="304164" y="254"/>
                </a:lnTo>
                <a:lnTo>
                  <a:pt x="310769" y="0"/>
                </a:lnTo>
                <a:lnTo>
                  <a:pt x="318769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486393" y="576452"/>
            <a:ext cx="400050" cy="437515"/>
          </a:xfrm>
          <a:custGeom>
            <a:avLst/>
            <a:gdLst/>
            <a:ahLst/>
            <a:cxnLst/>
            <a:rect l="l" t="t" r="r" b="b"/>
            <a:pathLst>
              <a:path w="400050" h="437515">
                <a:moveTo>
                  <a:pt x="196214" y="0"/>
                </a:moveTo>
                <a:lnTo>
                  <a:pt x="235457" y="889"/>
                </a:lnTo>
                <a:lnTo>
                  <a:pt x="255269" y="8382"/>
                </a:lnTo>
                <a:lnTo>
                  <a:pt x="257174" y="10795"/>
                </a:lnTo>
                <a:lnTo>
                  <a:pt x="258825" y="14224"/>
                </a:lnTo>
                <a:lnTo>
                  <a:pt x="260222" y="18415"/>
                </a:lnTo>
                <a:lnTo>
                  <a:pt x="394080" y="402463"/>
                </a:lnTo>
                <a:lnTo>
                  <a:pt x="396747" y="410591"/>
                </a:lnTo>
                <a:lnTo>
                  <a:pt x="398398" y="416941"/>
                </a:lnTo>
                <a:lnTo>
                  <a:pt x="399160" y="421640"/>
                </a:lnTo>
                <a:lnTo>
                  <a:pt x="399795" y="426212"/>
                </a:lnTo>
                <a:lnTo>
                  <a:pt x="398906" y="429768"/>
                </a:lnTo>
                <a:lnTo>
                  <a:pt x="358133" y="437387"/>
                </a:lnTo>
                <a:lnTo>
                  <a:pt x="343347" y="437247"/>
                </a:lnTo>
                <a:lnTo>
                  <a:pt x="306069" y="423545"/>
                </a:lnTo>
                <a:lnTo>
                  <a:pt x="276859" y="336550"/>
                </a:lnTo>
                <a:lnTo>
                  <a:pt x="114172" y="336550"/>
                </a:lnTo>
                <a:lnTo>
                  <a:pt x="86740" y="421259"/>
                </a:lnTo>
                <a:lnTo>
                  <a:pt x="85851" y="424434"/>
                </a:lnTo>
                <a:lnTo>
                  <a:pt x="84581" y="426974"/>
                </a:lnTo>
                <a:lnTo>
                  <a:pt x="83184" y="429133"/>
                </a:lnTo>
                <a:lnTo>
                  <a:pt x="81787" y="431292"/>
                </a:lnTo>
                <a:lnTo>
                  <a:pt x="79374" y="432943"/>
                </a:lnTo>
                <a:lnTo>
                  <a:pt x="76199" y="434086"/>
                </a:lnTo>
                <a:lnTo>
                  <a:pt x="72897" y="435356"/>
                </a:lnTo>
                <a:lnTo>
                  <a:pt x="68325" y="436245"/>
                </a:lnTo>
                <a:lnTo>
                  <a:pt x="62483" y="436626"/>
                </a:lnTo>
                <a:lnTo>
                  <a:pt x="56514" y="437134"/>
                </a:lnTo>
                <a:lnTo>
                  <a:pt x="48767" y="437388"/>
                </a:lnTo>
                <a:lnTo>
                  <a:pt x="39115" y="437388"/>
                </a:lnTo>
                <a:lnTo>
                  <a:pt x="28828" y="437388"/>
                </a:lnTo>
                <a:lnTo>
                  <a:pt x="20827" y="437007"/>
                </a:lnTo>
                <a:lnTo>
                  <a:pt x="14985" y="436372"/>
                </a:lnTo>
                <a:lnTo>
                  <a:pt x="9270" y="435610"/>
                </a:lnTo>
                <a:lnTo>
                  <a:pt x="5206" y="434086"/>
                </a:lnTo>
                <a:lnTo>
                  <a:pt x="3047" y="431419"/>
                </a:lnTo>
                <a:lnTo>
                  <a:pt x="761" y="428879"/>
                </a:lnTo>
                <a:lnTo>
                  <a:pt x="0" y="425323"/>
                </a:lnTo>
                <a:lnTo>
                  <a:pt x="634" y="420624"/>
                </a:lnTo>
                <a:lnTo>
                  <a:pt x="1269" y="415925"/>
                </a:lnTo>
                <a:lnTo>
                  <a:pt x="3047" y="409702"/>
                </a:lnTo>
                <a:lnTo>
                  <a:pt x="5714" y="401828"/>
                </a:lnTo>
                <a:lnTo>
                  <a:pt x="139318" y="17399"/>
                </a:lnTo>
                <a:lnTo>
                  <a:pt x="140588" y="13589"/>
                </a:lnTo>
                <a:lnTo>
                  <a:pt x="142239" y="10541"/>
                </a:lnTo>
                <a:lnTo>
                  <a:pt x="144017" y="8255"/>
                </a:lnTo>
                <a:lnTo>
                  <a:pt x="145795" y="5842"/>
                </a:lnTo>
                <a:lnTo>
                  <a:pt x="193707" y="2"/>
                </a:lnTo>
                <a:lnTo>
                  <a:pt x="196214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872478" y="576452"/>
            <a:ext cx="400050" cy="437515"/>
          </a:xfrm>
          <a:custGeom>
            <a:avLst/>
            <a:gdLst/>
            <a:ahLst/>
            <a:cxnLst/>
            <a:rect l="l" t="t" r="r" b="b"/>
            <a:pathLst>
              <a:path w="400050" h="437515">
                <a:moveTo>
                  <a:pt x="196214" y="0"/>
                </a:moveTo>
                <a:lnTo>
                  <a:pt x="235458" y="889"/>
                </a:lnTo>
                <a:lnTo>
                  <a:pt x="260223" y="18415"/>
                </a:lnTo>
                <a:lnTo>
                  <a:pt x="394081" y="402463"/>
                </a:lnTo>
                <a:lnTo>
                  <a:pt x="396748" y="410591"/>
                </a:lnTo>
                <a:lnTo>
                  <a:pt x="398399" y="416941"/>
                </a:lnTo>
                <a:lnTo>
                  <a:pt x="399161" y="421640"/>
                </a:lnTo>
                <a:lnTo>
                  <a:pt x="399796" y="426212"/>
                </a:lnTo>
                <a:lnTo>
                  <a:pt x="398907" y="429768"/>
                </a:lnTo>
                <a:lnTo>
                  <a:pt x="358133" y="437387"/>
                </a:lnTo>
                <a:lnTo>
                  <a:pt x="343347" y="437247"/>
                </a:lnTo>
                <a:lnTo>
                  <a:pt x="306070" y="423545"/>
                </a:lnTo>
                <a:lnTo>
                  <a:pt x="276860" y="336550"/>
                </a:lnTo>
                <a:lnTo>
                  <a:pt x="114173" y="336550"/>
                </a:lnTo>
                <a:lnTo>
                  <a:pt x="86740" y="421259"/>
                </a:lnTo>
                <a:lnTo>
                  <a:pt x="85851" y="424434"/>
                </a:lnTo>
                <a:lnTo>
                  <a:pt x="84582" y="426974"/>
                </a:lnTo>
                <a:lnTo>
                  <a:pt x="83185" y="429133"/>
                </a:lnTo>
                <a:lnTo>
                  <a:pt x="81787" y="431292"/>
                </a:lnTo>
                <a:lnTo>
                  <a:pt x="79375" y="432943"/>
                </a:lnTo>
                <a:lnTo>
                  <a:pt x="76200" y="434086"/>
                </a:lnTo>
                <a:lnTo>
                  <a:pt x="72898" y="435356"/>
                </a:lnTo>
                <a:lnTo>
                  <a:pt x="68325" y="436245"/>
                </a:lnTo>
                <a:lnTo>
                  <a:pt x="62484" y="436626"/>
                </a:lnTo>
                <a:lnTo>
                  <a:pt x="56514" y="437134"/>
                </a:lnTo>
                <a:lnTo>
                  <a:pt x="48768" y="437388"/>
                </a:lnTo>
                <a:lnTo>
                  <a:pt x="39115" y="437388"/>
                </a:lnTo>
                <a:lnTo>
                  <a:pt x="28828" y="437388"/>
                </a:lnTo>
                <a:lnTo>
                  <a:pt x="20827" y="437007"/>
                </a:lnTo>
                <a:lnTo>
                  <a:pt x="14986" y="436372"/>
                </a:lnTo>
                <a:lnTo>
                  <a:pt x="9271" y="435610"/>
                </a:lnTo>
                <a:lnTo>
                  <a:pt x="5207" y="434086"/>
                </a:lnTo>
                <a:lnTo>
                  <a:pt x="3048" y="431419"/>
                </a:lnTo>
                <a:lnTo>
                  <a:pt x="762" y="428879"/>
                </a:lnTo>
                <a:lnTo>
                  <a:pt x="0" y="425323"/>
                </a:lnTo>
                <a:lnTo>
                  <a:pt x="635" y="420624"/>
                </a:lnTo>
                <a:lnTo>
                  <a:pt x="1270" y="415925"/>
                </a:lnTo>
                <a:lnTo>
                  <a:pt x="3048" y="409702"/>
                </a:lnTo>
                <a:lnTo>
                  <a:pt x="5714" y="401828"/>
                </a:lnTo>
                <a:lnTo>
                  <a:pt x="139319" y="17399"/>
                </a:lnTo>
                <a:lnTo>
                  <a:pt x="140588" y="13589"/>
                </a:lnTo>
                <a:lnTo>
                  <a:pt x="142239" y="10541"/>
                </a:lnTo>
                <a:lnTo>
                  <a:pt x="144018" y="8255"/>
                </a:lnTo>
                <a:lnTo>
                  <a:pt x="145796" y="5842"/>
                </a:lnTo>
                <a:lnTo>
                  <a:pt x="193707" y="2"/>
                </a:lnTo>
                <a:lnTo>
                  <a:pt x="196214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905753" y="576452"/>
            <a:ext cx="88900" cy="437515"/>
          </a:xfrm>
          <a:custGeom>
            <a:avLst/>
            <a:gdLst/>
            <a:ahLst/>
            <a:cxnLst/>
            <a:rect l="l" t="t" r="r" b="b"/>
            <a:pathLst>
              <a:path w="88900" h="437515">
                <a:moveTo>
                  <a:pt x="44196" y="0"/>
                </a:moveTo>
                <a:lnTo>
                  <a:pt x="52959" y="0"/>
                </a:lnTo>
                <a:lnTo>
                  <a:pt x="60071" y="381"/>
                </a:lnTo>
                <a:lnTo>
                  <a:pt x="65659" y="1016"/>
                </a:lnTo>
                <a:lnTo>
                  <a:pt x="71247" y="1651"/>
                </a:lnTo>
                <a:lnTo>
                  <a:pt x="86233" y="8001"/>
                </a:lnTo>
                <a:lnTo>
                  <a:pt x="87757" y="9779"/>
                </a:lnTo>
                <a:lnTo>
                  <a:pt x="88392" y="11811"/>
                </a:lnTo>
                <a:lnTo>
                  <a:pt x="88392" y="14097"/>
                </a:lnTo>
                <a:lnTo>
                  <a:pt x="88392" y="423291"/>
                </a:lnTo>
                <a:lnTo>
                  <a:pt x="88392" y="425450"/>
                </a:lnTo>
                <a:lnTo>
                  <a:pt x="87757" y="427482"/>
                </a:lnTo>
                <a:lnTo>
                  <a:pt x="86233" y="429260"/>
                </a:lnTo>
                <a:lnTo>
                  <a:pt x="84836" y="431038"/>
                </a:lnTo>
                <a:lnTo>
                  <a:pt x="82423" y="432562"/>
                </a:lnTo>
                <a:lnTo>
                  <a:pt x="79121" y="433578"/>
                </a:lnTo>
                <a:lnTo>
                  <a:pt x="75692" y="434721"/>
                </a:lnTo>
                <a:lnTo>
                  <a:pt x="71247" y="435610"/>
                </a:lnTo>
                <a:lnTo>
                  <a:pt x="65659" y="436372"/>
                </a:lnTo>
                <a:lnTo>
                  <a:pt x="60071" y="437007"/>
                </a:lnTo>
                <a:lnTo>
                  <a:pt x="52959" y="437388"/>
                </a:lnTo>
                <a:lnTo>
                  <a:pt x="44196" y="437388"/>
                </a:lnTo>
                <a:lnTo>
                  <a:pt x="35814" y="437388"/>
                </a:lnTo>
                <a:lnTo>
                  <a:pt x="9398" y="433578"/>
                </a:lnTo>
                <a:lnTo>
                  <a:pt x="6096" y="432562"/>
                </a:lnTo>
                <a:lnTo>
                  <a:pt x="3683" y="431038"/>
                </a:lnTo>
                <a:lnTo>
                  <a:pt x="2159" y="429260"/>
                </a:lnTo>
                <a:lnTo>
                  <a:pt x="762" y="427482"/>
                </a:lnTo>
                <a:lnTo>
                  <a:pt x="0" y="425450"/>
                </a:lnTo>
                <a:lnTo>
                  <a:pt x="0" y="423291"/>
                </a:lnTo>
                <a:lnTo>
                  <a:pt x="0" y="14097"/>
                </a:lnTo>
                <a:lnTo>
                  <a:pt x="0" y="11811"/>
                </a:lnTo>
                <a:lnTo>
                  <a:pt x="762" y="9779"/>
                </a:lnTo>
                <a:lnTo>
                  <a:pt x="23114" y="1016"/>
                </a:lnTo>
                <a:lnTo>
                  <a:pt x="28702" y="381"/>
                </a:lnTo>
                <a:lnTo>
                  <a:pt x="35814" y="0"/>
                </a:lnTo>
                <a:lnTo>
                  <a:pt x="44196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999482" y="576452"/>
            <a:ext cx="400050" cy="437515"/>
          </a:xfrm>
          <a:custGeom>
            <a:avLst/>
            <a:gdLst/>
            <a:ahLst/>
            <a:cxnLst/>
            <a:rect l="l" t="t" r="r" b="b"/>
            <a:pathLst>
              <a:path w="400050" h="437515">
                <a:moveTo>
                  <a:pt x="196215" y="0"/>
                </a:moveTo>
                <a:lnTo>
                  <a:pt x="235458" y="889"/>
                </a:lnTo>
                <a:lnTo>
                  <a:pt x="255270" y="8382"/>
                </a:lnTo>
                <a:lnTo>
                  <a:pt x="257175" y="10795"/>
                </a:lnTo>
                <a:lnTo>
                  <a:pt x="258826" y="14224"/>
                </a:lnTo>
                <a:lnTo>
                  <a:pt x="260223" y="18415"/>
                </a:lnTo>
                <a:lnTo>
                  <a:pt x="394081" y="402463"/>
                </a:lnTo>
                <a:lnTo>
                  <a:pt x="396748" y="410591"/>
                </a:lnTo>
                <a:lnTo>
                  <a:pt x="398399" y="416941"/>
                </a:lnTo>
                <a:lnTo>
                  <a:pt x="399161" y="421640"/>
                </a:lnTo>
                <a:lnTo>
                  <a:pt x="399796" y="426212"/>
                </a:lnTo>
                <a:lnTo>
                  <a:pt x="398907" y="429768"/>
                </a:lnTo>
                <a:lnTo>
                  <a:pt x="358133" y="437387"/>
                </a:lnTo>
                <a:lnTo>
                  <a:pt x="343347" y="437247"/>
                </a:lnTo>
                <a:lnTo>
                  <a:pt x="306070" y="423545"/>
                </a:lnTo>
                <a:lnTo>
                  <a:pt x="276860" y="336550"/>
                </a:lnTo>
                <a:lnTo>
                  <a:pt x="114173" y="336550"/>
                </a:lnTo>
                <a:lnTo>
                  <a:pt x="86741" y="421259"/>
                </a:lnTo>
                <a:lnTo>
                  <a:pt x="85852" y="424434"/>
                </a:lnTo>
                <a:lnTo>
                  <a:pt x="84582" y="426974"/>
                </a:lnTo>
                <a:lnTo>
                  <a:pt x="83185" y="429133"/>
                </a:lnTo>
                <a:lnTo>
                  <a:pt x="81788" y="431292"/>
                </a:lnTo>
                <a:lnTo>
                  <a:pt x="79375" y="432943"/>
                </a:lnTo>
                <a:lnTo>
                  <a:pt x="76200" y="434086"/>
                </a:lnTo>
                <a:lnTo>
                  <a:pt x="72898" y="435356"/>
                </a:lnTo>
                <a:lnTo>
                  <a:pt x="68326" y="436245"/>
                </a:lnTo>
                <a:lnTo>
                  <a:pt x="62484" y="436626"/>
                </a:lnTo>
                <a:lnTo>
                  <a:pt x="56515" y="437134"/>
                </a:lnTo>
                <a:lnTo>
                  <a:pt x="48768" y="437388"/>
                </a:lnTo>
                <a:lnTo>
                  <a:pt x="39116" y="437388"/>
                </a:lnTo>
                <a:lnTo>
                  <a:pt x="28829" y="437388"/>
                </a:lnTo>
                <a:lnTo>
                  <a:pt x="3048" y="431419"/>
                </a:lnTo>
                <a:lnTo>
                  <a:pt x="762" y="428879"/>
                </a:lnTo>
                <a:lnTo>
                  <a:pt x="0" y="425323"/>
                </a:lnTo>
                <a:lnTo>
                  <a:pt x="635" y="420624"/>
                </a:lnTo>
                <a:lnTo>
                  <a:pt x="1270" y="415925"/>
                </a:lnTo>
                <a:lnTo>
                  <a:pt x="3048" y="409702"/>
                </a:lnTo>
                <a:lnTo>
                  <a:pt x="5715" y="401828"/>
                </a:lnTo>
                <a:lnTo>
                  <a:pt x="139319" y="17399"/>
                </a:lnTo>
                <a:lnTo>
                  <a:pt x="140589" y="13589"/>
                </a:lnTo>
                <a:lnTo>
                  <a:pt x="142240" y="10541"/>
                </a:lnTo>
                <a:lnTo>
                  <a:pt x="144018" y="8255"/>
                </a:lnTo>
                <a:lnTo>
                  <a:pt x="145796" y="5842"/>
                </a:lnTo>
                <a:lnTo>
                  <a:pt x="193707" y="2"/>
                </a:lnTo>
                <a:lnTo>
                  <a:pt x="196215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249972" y="576452"/>
            <a:ext cx="88900" cy="437515"/>
          </a:xfrm>
          <a:custGeom>
            <a:avLst/>
            <a:gdLst/>
            <a:ahLst/>
            <a:cxnLst/>
            <a:rect l="l" t="t" r="r" b="b"/>
            <a:pathLst>
              <a:path w="88900" h="437515">
                <a:moveTo>
                  <a:pt x="44157" y="0"/>
                </a:moveTo>
                <a:lnTo>
                  <a:pt x="52920" y="0"/>
                </a:lnTo>
                <a:lnTo>
                  <a:pt x="60032" y="381"/>
                </a:lnTo>
                <a:lnTo>
                  <a:pt x="65620" y="1016"/>
                </a:lnTo>
                <a:lnTo>
                  <a:pt x="71208" y="1651"/>
                </a:lnTo>
                <a:lnTo>
                  <a:pt x="86194" y="8001"/>
                </a:lnTo>
                <a:lnTo>
                  <a:pt x="87718" y="9779"/>
                </a:lnTo>
                <a:lnTo>
                  <a:pt x="88353" y="11811"/>
                </a:lnTo>
                <a:lnTo>
                  <a:pt x="88353" y="14097"/>
                </a:lnTo>
                <a:lnTo>
                  <a:pt x="88353" y="423291"/>
                </a:lnTo>
                <a:lnTo>
                  <a:pt x="88353" y="425450"/>
                </a:lnTo>
                <a:lnTo>
                  <a:pt x="87718" y="427482"/>
                </a:lnTo>
                <a:lnTo>
                  <a:pt x="86194" y="429260"/>
                </a:lnTo>
                <a:lnTo>
                  <a:pt x="84797" y="431038"/>
                </a:lnTo>
                <a:lnTo>
                  <a:pt x="82384" y="432562"/>
                </a:lnTo>
                <a:lnTo>
                  <a:pt x="79082" y="433578"/>
                </a:lnTo>
                <a:lnTo>
                  <a:pt x="75653" y="434721"/>
                </a:lnTo>
                <a:lnTo>
                  <a:pt x="71208" y="435610"/>
                </a:lnTo>
                <a:lnTo>
                  <a:pt x="65620" y="436372"/>
                </a:lnTo>
                <a:lnTo>
                  <a:pt x="60032" y="437007"/>
                </a:lnTo>
                <a:lnTo>
                  <a:pt x="52920" y="437388"/>
                </a:lnTo>
                <a:lnTo>
                  <a:pt x="44157" y="437388"/>
                </a:lnTo>
                <a:lnTo>
                  <a:pt x="35775" y="437388"/>
                </a:lnTo>
                <a:lnTo>
                  <a:pt x="9372" y="433578"/>
                </a:lnTo>
                <a:lnTo>
                  <a:pt x="6032" y="432562"/>
                </a:lnTo>
                <a:lnTo>
                  <a:pt x="3632" y="431038"/>
                </a:lnTo>
                <a:lnTo>
                  <a:pt x="2171" y="429260"/>
                </a:lnTo>
                <a:lnTo>
                  <a:pt x="723" y="427482"/>
                </a:lnTo>
                <a:lnTo>
                  <a:pt x="0" y="425450"/>
                </a:lnTo>
                <a:lnTo>
                  <a:pt x="0" y="423291"/>
                </a:lnTo>
                <a:lnTo>
                  <a:pt x="0" y="14097"/>
                </a:lnTo>
                <a:lnTo>
                  <a:pt x="0" y="11811"/>
                </a:lnTo>
                <a:lnTo>
                  <a:pt x="723" y="9779"/>
                </a:lnTo>
                <a:lnTo>
                  <a:pt x="35775" y="0"/>
                </a:lnTo>
                <a:lnTo>
                  <a:pt x="44157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066069" y="571119"/>
            <a:ext cx="370205" cy="448309"/>
          </a:xfrm>
          <a:custGeom>
            <a:avLst/>
            <a:gdLst/>
            <a:ahLst/>
            <a:cxnLst/>
            <a:rect l="l" t="t" r="r" b="b"/>
            <a:pathLst>
              <a:path w="370204" h="448309">
                <a:moveTo>
                  <a:pt x="225510" y="0"/>
                </a:moveTo>
                <a:lnTo>
                  <a:pt x="264445" y="2089"/>
                </a:lnTo>
                <a:lnTo>
                  <a:pt x="302580" y="9090"/>
                </a:lnTo>
                <a:lnTo>
                  <a:pt x="339340" y="21811"/>
                </a:lnTo>
                <a:lnTo>
                  <a:pt x="368131" y="49402"/>
                </a:lnTo>
                <a:lnTo>
                  <a:pt x="369528" y="55117"/>
                </a:lnTo>
                <a:lnTo>
                  <a:pt x="370163" y="63499"/>
                </a:lnTo>
                <a:lnTo>
                  <a:pt x="370163" y="74675"/>
                </a:lnTo>
                <a:lnTo>
                  <a:pt x="370163" y="81152"/>
                </a:lnTo>
                <a:lnTo>
                  <a:pt x="366988" y="102615"/>
                </a:lnTo>
                <a:lnTo>
                  <a:pt x="365972" y="105409"/>
                </a:lnTo>
                <a:lnTo>
                  <a:pt x="364829" y="107314"/>
                </a:lnTo>
                <a:lnTo>
                  <a:pt x="363305" y="108457"/>
                </a:lnTo>
                <a:lnTo>
                  <a:pt x="361908" y="109600"/>
                </a:lnTo>
                <a:lnTo>
                  <a:pt x="360130" y="110108"/>
                </a:lnTo>
                <a:lnTo>
                  <a:pt x="358098" y="110108"/>
                </a:lnTo>
                <a:lnTo>
                  <a:pt x="355177" y="110108"/>
                </a:lnTo>
                <a:lnTo>
                  <a:pt x="350605" y="108076"/>
                </a:lnTo>
                <a:lnTo>
                  <a:pt x="344128" y="104139"/>
                </a:lnTo>
                <a:lnTo>
                  <a:pt x="334353" y="98626"/>
                </a:lnTo>
                <a:lnTo>
                  <a:pt x="298339" y="83524"/>
                </a:lnTo>
                <a:lnTo>
                  <a:pt x="260546" y="74229"/>
                </a:lnTo>
                <a:lnTo>
                  <a:pt x="236058" y="72118"/>
                </a:lnTo>
                <a:lnTo>
                  <a:pt x="220387" y="72466"/>
                </a:lnTo>
                <a:lnTo>
                  <a:pt x="172989" y="82092"/>
                </a:lnTo>
                <a:lnTo>
                  <a:pt x="139677" y="102132"/>
                </a:lnTo>
                <a:lnTo>
                  <a:pt x="114359" y="131544"/>
                </a:lnTo>
                <a:lnTo>
                  <a:pt x="98430" y="167295"/>
                </a:lnTo>
                <a:lnTo>
                  <a:pt x="90363" y="216256"/>
                </a:lnTo>
                <a:lnTo>
                  <a:pt x="90614" y="231974"/>
                </a:lnTo>
                <a:lnTo>
                  <a:pt x="95025" y="270411"/>
                </a:lnTo>
                <a:lnTo>
                  <a:pt x="108923" y="308553"/>
                </a:lnTo>
                <a:lnTo>
                  <a:pt x="132168" y="339879"/>
                </a:lnTo>
                <a:lnTo>
                  <a:pt x="176066" y="366550"/>
                </a:lnTo>
                <a:lnTo>
                  <a:pt x="224314" y="374646"/>
                </a:lnTo>
                <a:lnTo>
                  <a:pt x="237443" y="374067"/>
                </a:lnTo>
                <a:lnTo>
                  <a:pt x="275239" y="364346"/>
                </a:lnTo>
                <a:lnTo>
                  <a:pt x="281390" y="260857"/>
                </a:lnTo>
                <a:lnTo>
                  <a:pt x="199348" y="260857"/>
                </a:lnTo>
                <a:lnTo>
                  <a:pt x="195411" y="260857"/>
                </a:lnTo>
                <a:lnTo>
                  <a:pt x="186648" y="221487"/>
                </a:lnTo>
                <a:lnTo>
                  <a:pt x="186902" y="216153"/>
                </a:lnTo>
                <a:lnTo>
                  <a:pt x="187537" y="211962"/>
                </a:lnTo>
                <a:lnTo>
                  <a:pt x="188045" y="207644"/>
                </a:lnTo>
                <a:lnTo>
                  <a:pt x="188934" y="204342"/>
                </a:lnTo>
                <a:lnTo>
                  <a:pt x="190077" y="201675"/>
                </a:lnTo>
                <a:lnTo>
                  <a:pt x="191093" y="199135"/>
                </a:lnTo>
                <a:lnTo>
                  <a:pt x="192490" y="197230"/>
                </a:lnTo>
                <a:lnTo>
                  <a:pt x="194014" y="196087"/>
                </a:lnTo>
                <a:lnTo>
                  <a:pt x="195665" y="194817"/>
                </a:lnTo>
                <a:lnTo>
                  <a:pt x="197443" y="194182"/>
                </a:lnTo>
                <a:lnTo>
                  <a:pt x="199348" y="194182"/>
                </a:lnTo>
                <a:lnTo>
                  <a:pt x="345779" y="194182"/>
                </a:lnTo>
                <a:lnTo>
                  <a:pt x="349335" y="194182"/>
                </a:lnTo>
                <a:lnTo>
                  <a:pt x="352510" y="194817"/>
                </a:lnTo>
                <a:lnTo>
                  <a:pt x="355304" y="196087"/>
                </a:lnTo>
                <a:lnTo>
                  <a:pt x="358098" y="197230"/>
                </a:lnTo>
                <a:lnTo>
                  <a:pt x="360511" y="199135"/>
                </a:lnTo>
                <a:lnTo>
                  <a:pt x="362670" y="201548"/>
                </a:lnTo>
                <a:lnTo>
                  <a:pt x="364829" y="203961"/>
                </a:lnTo>
                <a:lnTo>
                  <a:pt x="366353" y="207009"/>
                </a:lnTo>
                <a:lnTo>
                  <a:pt x="367496" y="210438"/>
                </a:lnTo>
                <a:lnTo>
                  <a:pt x="368639" y="213867"/>
                </a:lnTo>
                <a:lnTo>
                  <a:pt x="369147" y="217804"/>
                </a:lnTo>
                <a:lnTo>
                  <a:pt x="369147" y="222376"/>
                </a:lnTo>
                <a:lnTo>
                  <a:pt x="369147" y="394715"/>
                </a:lnTo>
                <a:lnTo>
                  <a:pt x="369147" y="401446"/>
                </a:lnTo>
                <a:lnTo>
                  <a:pt x="368004" y="407288"/>
                </a:lnTo>
                <a:lnTo>
                  <a:pt x="327674" y="432311"/>
                </a:lnTo>
                <a:lnTo>
                  <a:pt x="285959" y="442123"/>
                </a:lnTo>
                <a:lnTo>
                  <a:pt x="247723" y="446976"/>
                </a:lnTo>
                <a:lnTo>
                  <a:pt x="224090" y="448039"/>
                </a:lnTo>
                <a:lnTo>
                  <a:pt x="209619" y="447791"/>
                </a:lnTo>
                <a:lnTo>
                  <a:pt x="169979" y="443984"/>
                </a:lnTo>
                <a:lnTo>
                  <a:pt x="121037" y="430138"/>
                </a:lnTo>
                <a:lnTo>
                  <a:pt x="85873" y="412022"/>
                </a:lnTo>
                <a:lnTo>
                  <a:pt x="50042" y="380988"/>
                </a:lnTo>
                <a:lnTo>
                  <a:pt x="22363" y="338575"/>
                </a:lnTo>
                <a:lnTo>
                  <a:pt x="9099" y="301662"/>
                </a:lnTo>
                <a:lnTo>
                  <a:pt x="679" y="252132"/>
                </a:lnTo>
                <a:lnTo>
                  <a:pt x="0" y="239368"/>
                </a:lnTo>
                <a:lnTo>
                  <a:pt x="170" y="223578"/>
                </a:lnTo>
                <a:lnTo>
                  <a:pt x="3441" y="182350"/>
                </a:lnTo>
                <a:lnTo>
                  <a:pt x="14228" y="137784"/>
                </a:lnTo>
                <a:lnTo>
                  <a:pt x="31563" y="100409"/>
                </a:lnTo>
                <a:lnTo>
                  <a:pt x="60669" y="61852"/>
                </a:lnTo>
                <a:lnTo>
                  <a:pt x="90062" y="37504"/>
                </a:lnTo>
                <a:lnTo>
                  <a:pt x="123741" y="19275"/>
                </a:lnTo>
                <a:lnTo>
                  <a:pt x="162302" y="7165"/>
                </a:lnTo>
                <a:lnTo>
                  <a:pt x="211152" y="324"/>
                </a:lnTo>
                <a:lnTo>
                  <a:pt x="223556" y="5"/>
                </a:lnTo>
                <a:lnTo>
                  <a:pt x="225510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578645" y="571119"/>
            <a:ext cx="370205" cy="448309"/>
          </a:xfrm>
          <a:custGeom>
            <a:avLst/>
            <a:gdLst/>
            <a:ahLst/>
            <a:cxnLst/>
            <a:rect l="l" t="t" r="r" b="b"/>
            <a:pathLst>
              <a:path w="370204" h="448309">
                <a:moveTo>
                  <a:pt x="225510" y="0"/>
                </a:moveTo>
                <a:lnTo>
                  <a:pt x="264445" y="2089"/>
                </a:lnTo>
                <a:lnTo>
                  <a:pt x="302580" y="9090"/>
                </a:lnTo>
                <a:lnTo>
                  <a:pt x="339340" y="21811"/>
                </a:lnTo>
                <a:lnTo>
                  <a:pt x="368131" y="49402"/>
                </a:lnTo>
                <a:lnTo>
                  <a:pt x="369528" y="55117"/>
                </a:lnTo>
                <a:lnTo>
                  <a:pt x="370163" y="63499"/>
                </a:lnTo>
                <a:lnTo>
                  <a:pt x="370163" y="74675"/>
                </a:lnTo>
                <a:lnTo>
                  <a:pt x="370163" y="81152"/>
                </a:lnTo>
                <a:lnTo>
                  <a:pt x="363305" y="108457"/>
                </a:lnTo>
                <a:lnTo>
                  <a:pt x="361908" y="109600"/>
                </a:lnTo>
                <a:lnTo>
                  <a:pt x="360130" y="110108"/>
                </a:lnTo>
                <a:lnTo>
                  <a:pt x="358098" y="110108"/>
                </a:lnTo>
                <a:lnTo>
                  <a:pt x="355177" y="110108"/>
                </a:lnTo>
                <a:lnTo>
                  <a:pt x="350605" y="108076"/>
                </a:lnTo>
                <a:lnTo>
                  <a:pt x="344128" y="104139"/>
                </a:lnTo>
                <a:lnTo>
                  <a:pt x="334353" y="98626"/>
                </a:lnTo>
                <a:lnTo>
                  <a:pt x="298286" y="83524"/>
                </a:lnTo>
                <a:lnTo>
                  <a:pt x="260521" y="74226"/>
                </a:lnTo>
                <a:lnTo>
                  <a:pt x="236024" y="72117"/>
                </a:lnTo>
                <a:lnTo>
                  <a:pt x="220361" y="72466"/>
                </a:lnTo>
                <a:lnTo>
                  <a:pt x="172963" y="82103"/>
                </a:lnTo>
                <a:lnTo>
                  <a:pt x="139662" y="102144"/>
                </a:lnTo>
                <a:lnTo>
                  <a:pt x="114350" y="131556"/>
                </a:lnTo>
                <a:lnTo>
                  <a:pt x="98424" y="167309"/>
                </a:lnTo>
                <a:lnTo>
                  <a:pt x="90362" y="216273"/>
                </a:lnTo>
                <a:lnTo>
                  <a:pt x="90614" y="231986"/>
                </a:lnTo>
                <a:lnTo>
                  <a:pt x="95027" y="270421"/>
                </a:lnTo>
                <a:lnTo>
                  <a:pt x="108926" y="308560"/>
                </a:lnTo>
                <a:lnTo>
                  <a:pt x="132172" y="339883"/>
                </a:lnTo>
                <a:lnTo>
                  <a:pt x="176070" y="366552"/>
                </a:lnTo>
                <a:lnTo>
                  <a:pt x="224319" y="374646"/>
                </a:lnTo>
                <a:lnTo>
                  <a:pt x="237446" y="374066"/>
                </a:lnTo>
                <a:lnTo>
                  <a:pt x="275242" y="364345"/>
                </a:lnTo>
                <a:lnTo>
                  <a:pt x="281390" y="260857"/>
                </a:lnTo>
                <a:lnTo>
                  <a:pt x="199348" y="260857"/>
                </a:lnTo>
                <a:lnTo>
                  <a:pt x="195411" y="260857"/>
                </a:lnTo>
                <a:lnTo>
                  <a:pt x="186648" y="221487"/>
                </a:lnTo>
                <a:lnTo>
                  <a:pt x="186902" y="216153"/>
                </a:lnTo>
                <a:lnTo>
                  <a:pt x="187537" y="211962"/>
                </a:lnTo>
                <a:lnTo>
                  <a:pt x="188045" y="207644"/>
                </a:lnTo>
                <a:lnTo>
                  <a:pt x="188934" y="204342"/>
                </a:lnTo>
                <a:lnTo>
                  <a:pt x="190077" y="201675"/>
                </a:lnTo>
                <a:lnTo>
                  <a:pt x="191093" y="199135"/>
                </a:lnTo>
                <a:lnTo>
                  <a:pt x="192490" y="197230"/>
                </a:lnTo>
                <a:lnTo>
                  <a:pt x="194014" y="196087"/>
                </a:lnTo>
                <a:lnTo>
                  <a:pt x="195665" y="194817"/>
                </a:lnTo>
                <a:lnTo>
                  <a:pt x="197443" y="194182"/>
                </a:lnTo>
                <a:lnTo>
                  <a:pt x="199348" y="194182"/>
                </a:lnTo>
                <a:lnTo>
                  <a:pt x="345779" y="194182"/>
                </a:lnTo>
                <a:lnTo>
                  <a:pt x="349335" y="194182"/>
                </a:lnTo>
                <a:lnTo>
                  <a:pt x="352510" y="194817"/>
                </a:lnTo>
                <a:lnTo>
                  <a:pt x="355304" y="196087"/>
                </a:lnTo>
                <a:lnTo>
                  <a:pt x="358098" y="197230"/>
                </a:lnTo>
                <a:lnTo>
                  <a:pt x="360511" y="199135"/>
                </a:lnTo>
                <a:lnTo>
                  <a:pt x="362670" y="201548"/>
                </a:lnTo>
                <a:lnTo>
                  <a:pt x="364829" y="203961"/>
                </a:lnTo>
                <a:lnTo>
                  <a:pt x="366353" y="207009"/>
                </a:lnTo>
                <a:lnTo>
                  <a:pt x="367496" y="210438"/>
                </a:lnTo>
                <a:lnTo>
                  <a:pt x="368639" y="213867"/>
                </a:lnTo>
                <a:lnTo>
                  <a:pt x="369147" y="217804"/>
                </a:lnTo>
                <a:lnTo>
                  <a:pt x="369147" y="222376"/>
                </a:lnTo>
                <a:lnTo>
                  <a:pt x="369147" y="394715"/>
                </a:lnTo>
                <a:lnTo>
                  <a:pt x="369147" y="401446"/>
                </a:lnTo>
                <a:lnTo>
                  <a:pt x="368004" y="407288"/>
                </a:lnTo>
                <a:lnTo>
                  <a:pt x="327674" y="432311"/>
                </a:lnTo>
                <a:lnTo>
                  <a:pt x="285959" y="442123"/>
                </a:lnTo>
                <a:lnTo>
                  <a:pt x="247723" y="446976"/>
                </a:lnTo>
                <a:lnTo>
                  <a:pt x="224090" y="448039"/>
                </a:lnTo>
                <a:lnTo>
                  <a:pt x="209619" y="447791"/>
                </a:lnTo>
                <a:lnTo>
                  <a:pt x="169979" y="443984"/>
                </a:lnTo>
                <a:lnTo>
                  <a:pt x="121037" y="430138"/>
                </a:lnTo>
                <a:lnTo>
                  <a:pt x="85873" y="412022"/>
                </a:lnTo>
                <a:lnTo>
                  <a:pt x="50042" y="380988"/>
                </a:lnTo>
                <a:lnTo>
                  <a:pt x="22363" y="338575"/>
                </a:lnTo>
                <a:lnTo>
                  <a:pt x="9099" y="301662"/>
                </a:lnTo>
                <a:lnTo>
                  <a:pt x="679" y="252132"/>
                </a:lnTo>
                <a:lnTo>
                  <a:pt x="0" y="239368"/>
                </a:lnTo>
                <a:lnTo>
                  <a:pt x="170" y="223578"/>
                </a:lnTo>
                <a:lnTo>
                  <a:pt x="3441" y="182350"/>
                </a:lnTo>
                <a:lnTo>
                  <a:pt x="14228" y="137784"/>
                </a:lnTo>
                <a:lnTo>
                  <a:pt x="31563" y="100409"/>
                </a:lnTo>
                <a:lnTo>
                  <a:pt x="60669" y="61852"/>
                </a:lnTo>
                <a:lnTo>
                  <a:pt x="90062" y="37504"/>
                </a:lnTo>
                <a:lnTo>
                  <a:pt x="123741" y="19275"/>
                </a:lnTo>
                <a:lnTo>
                  <a:pt x="162302" y="7165"/>
                </a:lnTo>
                <a:lnTo>
                  <a:pt x="211152" y="324"/>
                </a:lnTo>
                <a:lnTo>
                  <a:pt x="223556" y="5"/>
                </a:lnTo>
                <a:lnTo>
                  <a:pt x="225510" y="0"/>
                </a:lnTo>
                <a:close/>
              </a:path>
            </a:pathLst>
          </a:custGeom>
          <a:ln w="12191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736634" y="570737"/>
            <a:ext cx="410209" cy="448945"/>
          </a:xfrm>
          <a:custGeom>
            <a:avLst/>
            <a:gdLst/>
            <a:ahLst/>
            <a:cxnLst/>
            <a:rect l="l" t="t" r="r" b="b"/>
            <a:pathLst>
              <a:path w="410210" h="448944">
                <a:moveTo>
                  <a:pt x="209128" y="0"/>
                </a:moveTo>
                <a:lnTo>
                  <a:pt x="249660" y="2440"/>
                </a:lnTo>
                <a:lnTo>
                  <a:pt x="300722" y="15292"/>
                </a:lnTo>
                <a:lnTo>
                  <a:pt x="335975" y="33481"/>
                </a:lnTo>
                <a:lnTo>
                  <a:pt x="370978" y="68596"/>
                </a:lnTo>
                <a:lnTo>
                  <a:pt x="394107" y="112540"/>
                </a:lnTo>
                <a:lnTo>
                  <a:pt x="403866" y="150310"/>
                </a:lnTo>
                <a:lnTo>
                  <a:pt x="409632" y="199888"/>
                </a:lnTo>
                <a:lnTo>
                  <a:pt x="409998" y="212746"/>
                </a:lnTo>
                <a:lnTo>
                  <a:pt x="409813" y="227876"/>
                </a:lnTo>
                <a:lnTo>
                  <a:pt x="406853" y="268418"/>
                </a:lnTo>
                <a:lnTo>
                  <a:pt x="397308" y="313900"/>
                </a:lnTo>
                <a:lnTo>
                  <a:pt x="382066" y="351244"/>
                </a:lnTo>
                <a:lnTo>
                  <a:pt x="351971" y="392627"/>
                </a:lnTo>
                <a:lnTo>
                  <a:pt x="322024" y="417329"/>
                </a:lnTo>
                <a:lnTo>
                  <a:pt x="275168" y="438212"/>
                </a:lnTo>
                <a:lnTo>
                  <a:pt x="226211" y="447645"/>
                </a:lnTo>
                <a:lnTo>
                  <a:pt x="201231" y="448690"/>
                </a:lnTo>
                <a:lnTo>
                  <a:pt x="187097" y="448428"/>
                </a:lnTo>
                <a:lnTo>
                  <a:pt x="147820" y="444456"/>
                </a:lnTo>
                <a:lnTo>
                  <a:pt x="100722" y="430704"/>
                </a:lnTo>
                <a:lnTo>
                  <a:pt x="67672" y="411216"/>
                </a:lnTo>
                <a:lnTo>
                  <a:pt x="39815" y="381505"/>
                </a:lnTo>
                <a:lnTo>
                  <a:pt x="16459" y="338324"/>
                </a:lnTo>
                <a:lnTo>
                  <a:pt x="4721" y="292360"/>
                </a:lnTo>
                <a:lnTo>
                  <a:pt x="569" y="253827"/>
                </a:lnTo>
                <a:lnTo>
                  <a:pt x="0" y="240047"/>
                </a:lnTo>
                <a:lnTo>
                  <a:pt x="135" y="223834"/>
                </a:lnTo>
                <a:lnTo>
                  <a:pt x="2841" y="182093"/>
                </a:lnTo>
                <a:lnTo>
                  <a:pt x="11662" y="137821"/>
                </a:lnTo>
                <a:lnTo>
                  <a:pt x="27160" y="99140"/>
                </a:lnTo>
                <a:lnTo>
                  <a:pt x="56809" y="57743"/>
                </a:lnTo>
                <a:lnTo>
                  <a:pt x="86744" y="32516"/>
                </a:lnTo>
                <a:lnTo>
                  <a:pt x="129308" y="11802"/>
                </a:lnTo>
                <a:lnTo>
                  <a:pt x="178192" y="1531"/>
                </a:lnTo>
                <a:lnTo>
                  <a:pt x="209128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427861" y="545591"/>
            <a:ext cx="84455" cy="468630"/>
          </a:xfrm>
          <a:custGeom>
            <a:avLst/>
            <a:gdLst/>
            <a:ahLst/>
            <a:cxnLst/>
            <a:rect l="l" t="t" r="r" b="b"/>
            <a:pathLst>
              <a:path w="84455" h="468630">
                <a:moveTo>
                  <a:pt x="42163" y="0"/>
                </a:moveTo>
                <a:lnTo>
                  <a:pt x="50418" y="0"/>
                </a:lnTo>
                <a:lnTo>
                  <a:pt x="57276" y="380"/>
                </a:lnTo>
                <a:lnTo>
                  <a:pt x="62610" y="1015"/>
                </a:lnTo>
                <a:lnTo>
                  <a:pt x="67944" y="1777"/>
                </a:lnTo>
                <a:lnTo>
                  <a:pt x="72262" y="2666"/>
                </a:lnTo>
                <a:lnTo>
                  <a:pt x="75437" y="3936"/>
                </a:lnTo>
                <a:lnTo>
                  <a:pt x="78739" y="5079"/>
                </a:lnTo>
                <a:lnTo>
                  <a:pt x="81025" y="6603"/>
                </a:lnTo>
                <a:lnTo>
                  <a:pt x="82295" y="8381"/>
                </a:lnTo>
                <a:lnTo>
                  <a:pt x="83692" y="10159"/>
                </a:lnTo>
                <a:lnTo>
                  <a:pt x="84327" y="12191"/>
                </a:lnTo>
                <a:lnTo>
                  <a:pt x="84327" y="14477"/>
                </a:lnTo>
                <a:lnTo>
                  <a:pt x="84327" y="454786"/>
                </a:lnTo>
                <a:lnTo>
                  <a:pt x="84327" y="457072"/>
                </a:lnTo>
                <a:lnTo>
                  <a:pt x="83692" y="458977"/>
                </a:lnTo>
                <a:lnTo>
                  <a:pt x="82295" y="460628"/>
                </a:lnTo>
                <a:lnTo>
                  <a:pt x="81025" y="462279"/>
                </a:lnTo>
                <a:lnTo>
                  <a:pt x="78739" y="463676"/>
                </a:lnTo>
                <a:lnTo>
                  <a:pt x="75437" y="464819"/>
                </a:lnTo>
                <a:lnTo>
                  <a:pt x="72262" y="465962"/>
                </a:lnTo>
                <a:lnTo>
                  <a:pt x="67944" y="466851"/>
                </a:lnTo>
                <a:lnTo>
                  <a:pt x="62610" y="467359"/>
                </a:lnTo>
                <a:lnTo>
                  <a:pt x="57276" y="467867"/>
                </a:lnTo>
                <a:lnTo>
                  <a:pt x="50418" y="468248"/>
                </a:lnTo>
                <a:lnTo>
                  <a:pt x="42163" y="468248"/>
                </a:lnTo>
                <a:lnTo>
                  <a:pt x="33908" y="468248"/>
                </a:lnTo>
                <a:lnTo>
                  <a:pt x="27050" y="467867"/>
                </a:lnTo>
                <a:lnTo>
                  <a:pt x="21716" y="467359"/>
                </a:lnTo>
                <a:lnTo>
                  <a:pt x="16382" y="466851"/>
                </a:lnTo>
                <a:lnTo>
                  <a:pt x="12064" y="465962"/>
                </a:lnTo>
                <a:lnTo>
                  <a:pt x="8889" y="464819"/>
                </a:lnTo>
                <a:lnTo>
                  <a:pt x="5587" y="463676"/>
                </a:lnTo>
                <a:lnTo>
                  <a:pt x="3301" y="462279"/>
                </a:lnTo>
                <a:lnTo>
                  <a:pt x="2031" y="460628"/>
                </a:lnTo>
                <a:lnTo>
                  <a:pt x="634" y="458977"/>
                </a:lnTo>
                <a:lnTo>
                  <a:pt x="0" y="457072"/>
                </a:lnTo>
                <a:lnTo>
                  <a:pt x="0" y="454786"/>
                </a:lnTo>
                <a:lnTo>
                  <a:pt x="0" y="14477"/>
                </a:lnTo>
                <a:lnTo>
                  <a:pt x="0" y="12191"/>
                </a:lnTo>
                <a:lnTo>
                  <a:pt x="634" y="10159"/>
                </a:lnTo>
                <a:lnTo>
                  <a:pt x="2031" y="8381"/>
                </a:lnTo>
                <a:lnTo>
                  <a:pt x="3301" y="6603"/>
                </a:lnTo>
                <a:lnTo>
                  <a:pt x="5587" y="5079"/>
                </a:lnTo>
                <a:lnTo>
                  <a:pt x="8889" y="3936"/>
                </a:lnTo>
                <a:lnTo>
                  <a:pt x="12064" y="2666"/>
                </a:lnTo>
                <a:lnTo>
                  <a:pt x="16382" y="1777"/>
                </a:lnTo>
                <a:lnTo>
                  <a:pt x="21716" y="1015"/>
                </a:lnTo>
                <a:lnTo>
                  <a:pt x="27050" y="380"/>
                </a:lnTo>
                <a:lnTo>
                  <a:pt x="33908" y="0"/>
                </a:lnTo>
                <a:lnTo>
                  <a:pt x="42163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432047" y="2008632"/>
            <a:ext cx="4314825" cy="666115"/>
          </a:xfrm>
          <a:custGeom>
            <a:avLst/>
            <a:gdLst/>
            <a:ahLst/>
            <a:cxnLst/>
            <a:rect l="l" t="t" r="r" b="b"/>
            <a:pathLst>
              <a:path w="4314825" h="666114">
                <a:moveTo>
                  <a:pt x="4203446" y="0"/>
                </a:moveTo>
                <a:lnTo>
                  <a:pt x="105665" y="125"/>
                </a:lnTo>
                <a:lnTo>
                  <a:pt x="64323" y="10247"/>
                </a:lnTo>
                <a:lnTo>
                  <a:pt x="30759" y="34271"/>
                </a:lnTo>
                <a:lnTo>
                  <a:pt x="8232" y="68940"/>
                </a:lnTo>
                <a:lnTo>
                  <a:pt x="0" y="110998"/>
                </a:lnTo>
                <a:lnTo>
                  <a:pt x="125" y="560322"/>
                </a:lnTo>
                <a:lnTo>
                  <a:pt x="10247" y="601664"/>
                </a:lnTo>
                <a:lnTo>
                  <a:pt x="34271" y="635228"/>
                </a:lnTo>
                <a:lnTo>
                  <a:pt x="68940" y="657755"/>
                </a:lnTo>
                <a:lnTo>
                  <a:pt x="110998" y="665988"/>
                </a:lnTo>
                <a:lnTo>
                  <a:pt x="4208778" y="665862"/>
                </a:lnTo>
                <a:lnTo>
                  <a:pt x="4250120" y="655740"/>
                </a:lnTo>
                <a:lnTo>
                  <a:pt x="4283684" y="631716"/>
                </a:lnTo>
                <a:lnTo>
                  <a:pt x="4306211" y="597047"/>
                </a:lnTo>
                <a:lnTo>
                  <a:pt x="4314444" y="554990"/>
                </a:lnTo>
                <a:lnTo>
                  <a:pt x="4314318" y="105665"/>
                </a:lnTo>
                <a:lnTo>
                  <a:pt x="4304196" y="64323"/>
                </a:lnTo>
                <a:lnTo>
                  <a:pt x="4280172" y="30759"/>
                </a:lnTo>
                <a:lnTo>
                  <a:pt x="4245503" y="8232"/>
                </a:lnTo>
                <a:lnTo>
                  <a:pt x="420344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432047" y="2008632"/>
            <a:ext cx="4314825" cy="666115"/>
          </a:xfrm>
          <a:custGeom>
            <a:avLst/>
            <a:gdLst/>
            <a:ahLst/>
            <a:cxnLst/>
            <a:rect l="l" t="t" r="r" b="b"/>
            <a:pathLst>
              <a:path w="4314825" h="666114">
                <a:moveTo>
                  <a:pt x="0" y="110998"/>
                </a:moveTo>
                <a:lnTo>
                  <a:pt x="8232" y="68940"/>
                </a:lnTo>
                <a:lnTo>
                  <a:pt x="30759" y="34271"/>
                </a:lnTo>
                <a:lnTo>
                  <a:pt x="64323" y="10247"/>
                </a:lnTo>
                <a:lnTo>
                  <a:pt x="105665" y="125"/>
                </a:lnTo>
                <a:lnTo>
                  <a:pt x="4203446" y="0"/>
                </a:lnTo>
                <a:lnTo>
                  <a:pt x="4218084" y="954"/>
                </a:lnTo>
                <a:lnTo>
                  <a:pt x="4258041" y="14314"/>
                </a:lnTo>
                <a:lnTo>
                  <a:pt x="4289524" y="40882"/>
                </a:lnTo>
                <a:lnTo>
                  <a:pt x="4309276" y="77400"/>
                </a:lnTo>
                <a:lnTo>
                  <a:pt x="4314444" y="554990"/>
                </a:lnTo>
                <a:lnTo>
                  <a:pt x="4313489" y="569628"/>
                </a:lnTo>
                <a:lnTo>
                  <a:pt x="4300129" y="609585"/>
                </a:lnTo>
                <a:lnTo>
                  <a:pt x="4273561" y="641068"/>
                </a:lnTo>
                <a:lnTo>
                  <a:pt x="4237043" y="660820"/>
                </a:lnTo>
                <a:lnTo>
                  <a:pt x="110998" y="665988"/>
                </a:lnTo>
                <a:lnTo>
                  <a:pt x="96359" y="665033"/>
                </a:lnTo>
                <a:lnTo>
                  <a:pt x="56402" y="651673"/>
                </a:lnTo>
                <a:lnTo>
                  <a:pt x="24919" y="625105"/>
                </a:lnTo>
                <a:lnTo>
                  <a:pt x="5167" y="588587"/>
                </a:lnTo>
                <a:lnTo>
                  <a:pt x="0" y="11099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2722" y="1413255"/>
            <a:ext cx="8766555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.V.%20P.M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hyperlink" Target="C.V.%20T.M..pdf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C54CC0C-018B-4E4F-9889-36200C7D5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20" y="1371600"/>
            <a:ext cx="6293760" cy="372695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83785A4-81A6-40DD-B9F9-8D1F8CC24CB0}"/>
              </a:ext>
            </a:extLst>
          </p:cNvPr>
          <p:cNvSpPr/>
          <p:nvPr/>
        </p:nvSpPr>
        <p:spPr>
          <a:xfrm>
            <a:off x="2679680" y="5257800"/>
            <a:ext cx="6832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Obblighi di trasparenza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D2581B5F-E91A-4055-B52C-B5ED634DA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37568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Organigramma | Istituto Comprensivo Statale Gattamelata">
            <a:extLst>
              <a:ext uri="{FF2B5EF4-FFF2-40B4-BE49-F238E27FC236}">
                <a16:creationId xmlns:a16="http://schemas.microsoft.com/office/drawing/2014/main" id="{74696165-4AA6-4544-9B48-04CD4DABD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273" y="375032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5FA3F53-D8CD-4C12-B7E4-108C8A2D933C}"/>
              </a:ext>
            </a:extLst>
          </p:cNvPr>
          <p:cNvSpPr/>
          <p:nvPr/>
        </p:nvSpPr>
        <p:spPr>
          <a:xfrm rot="16200000">
            <a:off x="-1482892" y="2967335"/>
            <a:ext cx="5294508" cy="92333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L’organigramma</a:t>
            </a:r>
          </a:p>
        </p:txBody>
      </p:sp>
    </p:spTree>
    <p:extLst>
      <p:ext uri="{BB962C8B-B14F-4D97-AF65-F5344CB8AC3E}">
        <p14:creationId xmlns:p14="http://schemas.microsoft.com/office/powerpoint/2010/main" val="42663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501810" y="53831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257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34545" y="53831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257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97036" y="53831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257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6CC94F60-FF96-442A-B0A8-800040456FB7}"/>
              </a:ext>
            </a:extLst>
          </p:cNvPr>
          <p:cNvSpPr/>
          <p:nvPr/>
        </p:nvSpPr>
        <p:spPr>
          <a:xfrm>
            <a:off x="6248400" y="1295400"/>
            <a:ext cx="4198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 collaboratori</a:t>
            </a:r>
          </a:p>
        </p:txBody>
      </p:sp>
      <p:pic>
        <p:nvPicPr>
          <p:cNvPr id="38" name="Picture 4" descr="clicca-qui - *IL PRIMO SITO IN ITALIA SPECIALIZZATO NELLA FORMAZIONE ONLINE  PER LA CATEGORIA ESORDIENTI*">
            <a:hlinkClick r:id="rId3" action="ppaction://hlinkfile"/>
            <a:extLst>
              <a:ext uri="{FF2B5EF4-FFF2-40B4-BE49-F238E27FC236}">
                <a16:creationId xmlns:a16="http://schemas.microsoft.com/office/drawing/2014/main" id="{DB251C24-0E7D-4354-9968-328C0E287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3810000"/>
            <a:ext cx="838200" cy="2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Tabella 40">
            <a:extLst>
              <a:ext uri="{FF2B5EF4-FFF2-40B4-BE49-F238E27FC236}">
                <a16:creationId xmlns:a16="http://schemas.microsoft.com/office/drawing/2014/main" id="{3479235F-89F0-4A4E-BBCA-B59470800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80243"/>
              </p:ext>
            </p:extLst>
          </p:nvPr>
        </p:nvGraphicFramePr>
        <p:xfrm>
          <a:off x="2895600" y="3276600"/>
          <a:ext cx="5715000" cy="1786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285677524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1590449150"/>
                    </a:ext>
                  </a:extLst>
                </a:gridCol>
              </a:tblGrid>
              <a:tr h="44669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Numero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Sigla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638068"/>
                  </a:ext>
                </a:extLst>
              </a:tr>
              <a:tr h="44669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Collaboratore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P.M.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371543"/>
                  </a:ext>
                </a:extLst>
              </a:tr>
              <a:tr h="44669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Collaboratore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T.M.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221702"/>
                  </a:ext>
                </a:extLst>
              </a:tr>
              <a:tr h="446690"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€ 2.500,00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9004687"/>
                  </a:ext>
                </a:extLst>
              </a:tr>
            </a:tbl>
          </a:graphicData>
        </a:graphic>
      </p:graphicFrame>
      <p:pic>
        <p:nvPicPr>
          <p:cNvPr id="41" name="Picture 4" descr="clicca-qui - *IL PRIMO SITO IN ITALIA SPECIALIZZATO NELLA FORMAZIONE ONLINE  PER LA CATEGORIA ESORDIENTI*">
            <a:hlinkClick r:id="rId5" action="ppaction://hlinkfile"/>
            <a:extLst>
              <a:ext uri="{FF2B5EF4-FFF2-40B4-BE49-F238E27FC236}">
                <a16:creationId xmlns:a16="http://schemas.microsoft.com/office/drawing/2014/main" id="{E013A155-D51A-4ADF-BED0-35F078F2A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4267200"/>
            <a:ext cx="838200" cy="2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uccesso dell'Azienda: dipende dal coinvolgimento dei collaboratori">
            <a:extLst>
              <a:ext uri="{FF2B5EF4-FFF2-40B4-BE49-F238E27FC236}">
                <a16:creationId xmlns:a16="http://schemas.microsoft.com/office/drawing/2014/main" id="{6B44E03B-2C46-4504-A089-207DA1D5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23590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>
            <a:extLst>
              <a:ext uri="{FF2B5EF4-FFF2-40B4-BE49-F238E27FC236}">
                <a16:creationId xmlns:a16="http://schemas.microsoft.com/office/drawing/2014/main" id="{5D0B8048-9924-4BC4-96C6-BCED773199C8}"/>
              </a:ext>
            </a:extLst>
          </p:cNvPr>
          <p:cNvSpPr/>
          <p:nvPr/>
        </p:nvSpPr>
        <p:spPr>
          <a:xfrm>
            <a:off x="4329555" y="299146"/>
            <a:ext cx="3532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Il personale</a:t>
            </a:r>
          </a:p>
        </p:txBody>
      </p:sp>
      <p:pic>
        <p:nvPicPr>
          <p:cNvPr id="2050" name="Picture 2" descr="Il metodo, le tecniche e le competenze di Coaching al servizio dell'HR">
            <a:extLst>
              <a:ext uri="{FF2B5EF4-FFF2-40B4-BE49-F238E27FC236}">
                <a16:creationId xmlns:a16="http://schemas.microsoft.com/office/drawing/2014/main" id="{5680A052-F661-4F28-A312-40B108C1E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468" y="6096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ella 26">
            <a:extLst>
              <a:ext uri="{FF2B5EF4-FFF2-40B4-BE49-F238E27FC236}">
                <a16:creationId xmlns:a16="http://schemas.microsoft.com/office/drawing/2014/main" id="{79849446-F726-49A4-B721-5F472F6B3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550493"/>
              </p:ext>
            </p:extLst>
          </p:nvPr>
        </p:nvGraphicFramePr>
        <p:xfrm>
          <a:off x="3488554" y="2652360"/>
          <a:ext cx="5105400" cy="2103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507856318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54442992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3816428823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410693979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Dati organico </a:t>
                      </a:r>
                      <a:r>
                        <a:rPr lang="it-IT" sz="1200" dirty="0" err="1"/>
                        <a:t>a.s.</a:t>
                      </a:r>
                      <a:r>
                        <a:rPr lang="it-IT" sz="1200" dirty="0"/>
                        <a:t> 2020/21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664068"/>
                  </a:ext>
                </a:extLst>
              </a:tr>
              <a:tr h="177647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Personale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Tempo indeterminato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Tempo determinato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Totale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6541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Coordinatrice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308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Docenti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171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Segreteria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6726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Ausiliari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862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/>
                        <a:t>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243741"/>
                  </a:ext>
                </a:extLst>
              </a:tr>
            </a:tbl>
          </a:graphicData>
        </a:graphic>
      </p:graphicFrame>
      <p:graphicFrame>
        <p:nvGraphicFramePr>
          <p:cNvPr id="27" name="Tabella 27">
            <a:extLst>
              <a:ext uri="{FF2B5EF4-FFF2-40B4-BE49-F238E27FC236}">
                <a16:creationId xmlns:a16="http://schemas.microsoft.com/office/drawing/2014/main" id="{59A6D3CF-3800-4873-921D-B602C0C1E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996437"/>
              </p:ext>
            </p:extLst>
          </p:nvPr>
        </p:nvGraphicFramePr>
        <p:xfrm>
          <a:off x="685800" y="1414710"/>
          <a:ext cx="3643756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1878">
                  <a:extLst>
                    <a:ext uri="{9D8B030D-6E8A-4147-A177-3AD203B41FA5}">
                      <a16:colId xmlns:a16="http://schemas.microsoft.com/office/drawing/2014/main" val="3450597337"/>
                    </a:ext>
                  </a:extLst>
                </a:gridCol>
                <a:gridCol w="1821878">
                  <a:extLst>
                    <a:ext uri="{9D8B030D-6E8A-4147-A177-3AD203B41FA5}">
                      <a16:colId xmlns:a16="http://schemas.microsoft.com/office/drawing/2014/main" val="3464722393"/>
                    </a:ext>
                  </a:extLst>
                </a:gridCol>
              </a:tblGrid>
              <a:tr h="192069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Costo del personale </a:t>
                      </a:r>
                      <a:r>
                        <a:rPr lang="it-IT" sz="1200" dirty="0" err="1"/>
                        <a:t>a.s.</a:t>
                      </a:r>
                      <a:r>
                        <a:rPr lang="it-IT" sz="1200" dirty="0"/>
                        <a:t> 2020-21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542497"/>
                  </a:ext>
                </a:extLst>
              </a:tr>
              <a:tr h="192069"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Docente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€ 134.160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455928"/>
                  </a:ext>
                </a:extLst>
              </a:tr>
              <a:tr h="192069"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Non docente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€ 30.550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060739"/>
                  </a:ext>
                </a:extLst>
              </a:tr>
              <a:tr h="192069"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/>
                        <a:t>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/>
                        <a:t>€ 164.710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47240"/>
                  </a:ext>
                </a:extLst>
              </a:tr>
            </a:tbl>
          </a:graphicData>
        </a:graphic>
      </p:graphicFrame>
      <p:graphicFrame>
        <p:nvGraphicFramePr>
          <p:cNvPr id="28" name="Tabella 28">
            <a:extLst>
              <a:ext uri="{FF2B5EF4-FFF2-40B4-BE49-F238E27FC236}">
                <a16:creationId xmlns:a16="http://schemas.microsoft.com/office/drawing/2014/main" id="{A6A852AD-CB90-477A-92D6-8E3C240F7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21544"/>
              </p:ext>
            </p:extLst>
          </p:nvPr>
        </p:nvGraphicFramePr>
        <p:xfrm>
          <a:off x="7862446" y="4895850"/>
          <a:ext cx="3872355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0785">
                  <a:extLst>
                    <a:ext uri="{9D8B030D-6E8A-4147-A177-3AD203B41FA5}">
                      <a16:colId xmlns:a16="http://schemas.microsoft.com/office/drawing/2014/main" val="3845068995"/>
                    </a:ext>
                  </a:extLst>
                </a:gridCol>
                <a:gridCol w="1290785">
                  <a:extLst>
                    <a:ext uri="{9D8B030D-6E8A-4147-A177-3AD203B41FA5}">
                      <a16:colId xmlns:a16="http://schemas.microsoft.com/office/drawing/2014/main" val="1754508752"/>
                    </a:ext>
                  </a:extLst>
                </a:gridCol>
                <a:gridCol w="1290785">
                  <a:extLst>
                    <a:ext uri="{9D8B030D-6E8A-4147-A177-3AD203B41FA5}">
                      <a16:colId xmlns:a16="http://schemas.microsoft.com/office/drawing/2014/main" val="1942204848"/>
                    </a:ext>
                  </a:extLst>
                </a:gridCol>
              </a:tblGrid>
              <a:tr h="152392">
                <a:tc gridSpan="3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Tassi di assenza </a:t>
                      </a:r>
                      <a:r>
                        <a:rPr lang="it-IT" sz="1200" dirty="0" err="1"/>
                        <a:t>a.s.</a:t>
                      </a:r>
                      <a:r>
                        <a:rPr lang="it-IT" sz="1200" dirty="0"/>
                        <a:t> 2020/21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02182"/>
                  </a:ext>
                </a:extLst>
              </a:tr>
              <a:tr h="152392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Scuola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Descrizione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Dati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429286"/>
                  </a:ext>
                </a:extLst>
              </a:tr>
              <a:tr h="152392">
                <a:tc rowSpan="3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Scuola dell’infanzia Bimbi a bordo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Ore lavorabili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16147,5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148433"/>
                  </a:ext>
                </a:extLst>
              </a:tr>
              <a:tr h="152392">
                <a:tc vMerge="1">
                  <a:txBody>
                    <a:bodyPr/>
                    <a:lstStyle/>
                    <a:p>
                      <a:pPr algn="ctr"/>
                      <a:endParaRPr lang="it-IT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Ore di assenza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1919,5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180456"/>
                  </a:ext>
                </a:extLst>
              </a:tr>
              <a:tr h="152392">
                <a:tc vMerge="1"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Percentuale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91558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2C54E940-E412-4986-B142-45A93CDAB913}"/>
              </a:ext>
            </a:extLst>
          </p:cNvPr>
          <p:cNvSpPr/>
          <p:nvPr/>
        </p:nvSpPr>
        <p:spPr>
          <a:xfrm>
            <a:off x="228600" y="428352"/>
            <a:ext cx="6184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Consuntivo 2020/21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293DCDC-9DEB-4D2A-99CD-7BCAAF3ABAE8}"/>
              </a:ext>
            </a:extLst>
          </p:cNvPr>
          <p:cNvSpPr/>
          <p:nvPr/>
        </p:nvSpPr>
        <p:spPr>
          <a:xfrm>
            <a:off x="6888275" y="423019"/>
            <a:ext cx="4782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Budget 2021/22</a:t>
            </a:r>
          </a:p>
        </p:txBody>
      </p:sp>
      <p:pic>
        <p:nvPicPr>
          <p:cNvPr id="6148" name="Picture 4" descr="clicca-qui - *IL PRIMO SITO IN ITALIA SPECIALIZZATO NELLA FORMAZIONE ONLINE  PER LA CATEGORIA ESORDIENTI*">
            <a:extLst>
              <a:ext uri="{FF2B5EF4-FFF2-40B4-BE49-F238E27FC236}">
                <a16:creationId xmlns:a16="http://schemas.microsoft.com/office/drawing/2014/main" id="{FC3FC89A-97E8-4654-BA9A-88C74FDC4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22" y="5319076"/>
            <a:ext cx="2557463" cy="8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cca-qui - *IL PRIMO SITO IN ITALIA SPECIALIZZATO NELLA FORMAZIONE ONLINE  PER LA CATEGORIA ESORDIENTI*">
            <a:extLst>
              <a:ext uri="{FF2B5EF4-FFF2-40B4-BE49-F238E27FC236}">
                <a16:creationId xmlns:a16="http://schemas.microsoft.com/office/drawing/2014/main" id="{DFC95913-C9D4-4655-AD28-3D4686C7B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04" y="5319076"/>
            <a:ext cx="2557463" cy="8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ilancio preventivo e consuntivo - Amministratore Condominio | Gianluca  Biondi | Napoli">
            <a:extLst>
              <a:ext uri="{FF2B5EF4-FFF2-40B4-BE49-F238E27FC236}">
                <a16:creationId xmlns:a16="http://schemas.microsoft.com/office/drawing/2014/main" id="{BF2F1F22-C114-48A4-A357-DE04D79FA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39" y="2414958"/>
            <a:ext cx="6522322" cy="20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398008" y="3198876"/>
            <a:ext cx="5958840" cy="3401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FCFF2D9-E48F-44AD-8ADA-BFD77D1AAF0F}"/>
              </a:ext>
            </a:extLst>
          </p:cNvPr>
          <p:cNvSpPr/>
          <p:nvPr/>
        </p:nvSpPr>
        <p:spPr>
          <a:xfrm>
            <a:off x="4191000" y="367548"/>
            <a:ext cx="6699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Fonti di ricavo 2020-21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E8ED4AB5-D184-4C6E-A6D9-5B164E149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133563"/>
              </p:ext>
            </p:extLst>
          </p:nvPr>
        </p:nvGraphicFramePr>
        <p:xfrm>
          <a:off x="5521399" y="1503197"/>
          <a:ext cx="40386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3963406903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5558276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Fonti di ricavo 2020/21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846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Contributi da famiglie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€ 236.312,55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599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Contributi da enti pubblici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€ 70.834,67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237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/>
                        <a:t>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/>
                        <a:t>€ 307.147,22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3186422"/>
                  </a:ext>
                </a:extLst>
              </a:tr>
            </a:tbl>
          </a:graphicData>
        </a:graphic>
      </p:graphicFrame>
      <p:pic>
        <p:nvPicPr>
          <p:cNvPr id="5122" name="Picture 2" descr="pink gmail logo png - Clip Art Library">
            <a:extLst>
              <a:ext uri="{FF2B5EF4-FFF2-40B4-BE49-F238E27FC236}">
                <a16:creationId xmlns:a16="http://schemas.microsoft.com/office/drawing/2014/main" id="{5AF0159C-6697-4E92-813F-D3B1BAD5F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7" y="1432001"/>
            <a:ext cx="4524007" cy="399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go Blu Astratto Isolato Di Contorno Della Casa Di Colore Logotype Della  Costruzione Del Bene Immobile Icona Di Affari Della Pro Illustrazione  Vettoriale - Illustrazione di prestito, ipoteca: 79475410">
            <a:extLst>
              <a:ext uri="{FF2B5EF4-FFF2-40B4-BE49-F238E27FC236}">
                <a16:creationId xmlns:a16="http://schemas.microsoft.com/office/drawing/2014/main" id="{A2C68F78-484E-40FD-9ED7-BF9D95CD1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64" y="1020702"/>
            <a:ext cx="5961136" cy="4816597"/>
          </a:xfrm>
          <a:prstGeom prst="rect">
            <a:avLst/>
          </a:prstGeom>
          <a:noFill/>
        </p:spPr>
      </p:pic>
      <p:sp>
        <p:nvSpPr>
          <p:cNvPr id="26" name="CasellaDiTesto 25"/>
          <p:cNvSpPr txBox="1"/>
          <p:nvPr/>
        </p:nvSpPr>
        <p:spPr>
          <a:xfrm>
            <a:off x="990600" y="55626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Per gli atti di gestione del Patrimonio, si rimanda al Bilancio Allegato</a:t>
            </a:r>
          </a:p>
        </p:txBody>
      </p:sp>
      <p:graphicFrame>
        <p:nvGraphicFramePr>
          <p:cNvPr id="23" name="Tabella 23">
            <a:extLst>
              <a:ext uri="{FF2B5EF4-FFF2-40B4-BE49-F238E27FC236}">
                <a16:creationId xmlns:a16="http://schemas.microsoft.com/office/drawing/2014/main" id="{C67BFE8B-82F0-42E4-AC3C-725285E6E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17096"/>
              </p:ext>
            </p:extLst>
          </p:nvPr>
        </p:nvGraphicFramePr>
        <p:xfrm>
          <a:off x="961007" y="1660403"/>
          <a:ext cx="5418666" cy="301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7341">
                  <a:extLst>
                    <a:ext uri="{9D8B030D-6E8A-4147-A177-3AD203B41FA5}">
                      <a16:colId xmlns:a16="http://schemas.microsoft.com/office/drawing/2014/main" val="253823501"/>
                    </a:ext>
                  </a:extLst>
                </a:gridCol>
                <a:gridCol w="3751325">
                  <a:extLst>
                    <a:ext uri="{9D8B030D-6E8A-4147-A177-3AD203B41FA5}">
                      <a16:colId xmlns:a16="http://schemas.microsoft.com/office/drawing/2014/main" val="2497099373"/>
                    </a:ext>
                  </a:extLst>
                </a:gridCol>
              </a:tblGrid>
              <a:tr h="18711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Dati immobile </a:t>
                      </a:r>
                      <a:r>
                        <a:rPr lang="it-IT" sz="1200" dirty="0" err="1"/>
                        <a:t>a.s.</a:t>
                      </a:r>
                      <a:r>
                        <a:rPr lang="it-IT" sz="1200" dirty="0"/>
                        <a:t> 2020/21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280119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Tipo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Dati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085703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Nome Scuola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Bimbi a bordo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086488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Indirizzo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Via Campi Flegrei, 34 – 80078 </a:t>
                      </a:r>
                      <a:r>
                        <a:rPr lang="it-IT" sz="1200" dirty="0" err="1"/>
                        <a:t>Pozuoli</a:t>
                      </a:r>
                      <a:r>
                        <a:rPr lang="it-IT" sz="1200" dirty="0"/>
                        <a:t> (NA)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0798252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800m² 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023911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Titolo di possesso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Contratto di fitto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496065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Codice meccanografico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NA1AB05008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6357066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Mensa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0470400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Atelier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6408591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Uffici e spogliatoi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9619768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Spazi esterni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808653"/>
                  </a:ext>
                </a:extLst>
              </a:tr>
            </a:tbl>
          </a:graphicData>
        </a:graphic>
      </p:graphicFrame>
      <p:sp>
        <p:nvSpPr>
          <p:cNvPr id="24" name="Rettangolo 23">
            <a:extLst>
              <a:ext uri="{FF2B5EF4-FFF2-40B4-BE49-F238E27FC236}">
                <a16:creationId xmlns:a16="http://schemas.microsoft.com/office/drawing/2014/main" id="{342E5A0D-4B2C-4A15-9540-B9A99BE87373}"/>
              </a:ext>
            </a:extLst>
          </p:cNvPr>
          <p:cNvSpPr/>
          <p:nvPr/>
        </p:nvSpPr>
        <p:spPr>
          <a:xfrm>
            <a:off x="2452217" y="525958"/>
            <a:ext cx="3334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L’immobile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sellaDiTesto 26"/>
          <p:cNvSpPr txBox="1"/>
          <p:nvPr/>
        </p:nvSpPr>
        <p:spPr>
          <a:xfrm>
            <a:off x="6514511" y="2133600"/>
            <a:ext cx="5143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/>
              <a:t>«….Il bambino non è un vaso da riempire, ma un fuoco da accendere….» - Investiamo le nostre energie e risorse per il bambino considerato co-costruttore della propria conoscenza</a:t>
            </a:r>
          </a:p>
          <a:p>
            <a:endParaRPr lang="it-IT" sz="2800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" y="0"/>
            <a:ext cx="5143500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DF7DECE-055F-4D95-B540-E20BAA176584}"/>
              </a:ext>
            </a:extLst>
          </p:cNvPr>
          <p:cNvSpPr/>
          <p:nvPr/>
        </p:nvSpPr>
        <p:spPr>
          <a:xfrm>
            <a:off x="7873429" y="533400"/>
            <a:ext cx="2425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Mission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4843</TotalTime>
  <Words>237</Words>
  <Application>Microsoft Office PowerPoint</Application>
  <PresentationFormat>Widescreen</PresentationFormat>
  <Paragraphs>99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Mario COSTA</cp:lastModifiedBy>
  <cp:revision>18</cp:revision>
  <dcterms:created xsi:type="dcterms:W3CDTF">2021-11-04T10:59:10Z</dcterms:created>
  <dcterms:modified xsi:type="dcterms:W3CDTF">2021-11-08T15:59:48Z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2021-08-09T00:00:00Z</vt:filetime>
  </property>
  <property fmtid="{D5CDD505-2E9C-101B-9397-08002B2CF9AE}" pid="3" name="LastSaved">
    <vt:filetime>2021-11-04T00:00:00Z</vt:filetime>
  </property>
</Properties>
</file>